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63" r:id="rId3"/>
    <p:sldId id="264" r:id="rId4"/>
    <p:sldId id="257" r:id="rId5"/>
    <p:sldId id="268" r:id="rId6"/>
    <p:sldId id="265" r:id="rId7"/>
    <p:sldId id="266" r:id="rId8"/>
    <p:sldId id="258" r:id="rId9"/>
    <p:sldId id="259" r:id="rId10"/>
    <p:sldId id="267" r:id="rId11"/>
    <p:sldId id="260" r:id="rId12"/>
    <p:sldId id="269" r:id="rId13"/>
    <p:sldId id="270" r:id="rId14"/>
    <p:sldId id="262"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388A0B-B3CE-45BE-92BA-706122151CAF}" type="doc">
      <dgm:prSet loTypeId="urn:microsoft.com/office/officeart/2005/8/layout/target3" loCatId="list" qsTypeId="urn:microsoft.com/office/officeart/2005/8/quickstyle/simple1" qsCatId="simple" csTypeId="urn:microsoft.com/office/officeart/2005/8/colors/accent3_2" csCatId="accent3" phldr="1"/>
      <dgm:spPr/>
      <dgm:t>
        <a:bodyPr/>
        <a:lstStyle/>
        <a:p>
          <a:endParaRPr lang="fr-FR"/>
        </a:p>
      </dgm:t>
    </dgm:pt>
    <dgm:pt modelId="{70B4A7A6-13B9-4BDB-81D6-5DE103020891}">
      <dgm:prSet phldrT="[Texte]" custT="1"/>
      <dgm:spPr>
        <a:ln>
          <a:solidFill>
            <a:schemeClr val="tx1"/>
          </a:solidFill>
        </a:ln>
      </dgm:spPr>
      <dgm:t>
        <a:bodyPr/>
        <a:lstStyle/>
        <a:p>
          <a:pPr algn="l"/>
          <a:r>
            <a:rPr lang="fr-FR" sz="2000" b="1" dirty="0">
              <a:latin typeface="Times New Roman" panose="02020603050405020304" pitchFamily="18" charset="0"/>
              <a:cs typeface="Times New Roman" panose="02020603050405020304" pitchFamily="18" charset="0"/>
            </a:rPr>
            <a:t>Recherche Documentaire</a:t>
          </a:r>
        </a:p>
      </dgm:t>
    </dgm:pt>
    <dgm:pt modelId="{B33BB349-B9CC-4DAB-B4DE-DA412E697060}" type="parTrans" cxnId="{3876559A-AEDE-409C-8271-507B04C4DCF7}">
      <dgm:prSet/>
      <dgm:spPr/>
      <dgm:t>
        <a:bodyPr/>
        <a:lstStyle/>
        <a:p>
          <a:endParaRPr lang="fr-FR"/>
        </a:p>
      </dgm:t>
    </dgm:pt>
    <dgm:pt modelId="{A8B7CFD2-AD0F-4BDA-B014-06296C92AE1C}" type="sibTrans" cxnId="{3876559A-AEDE-409C-8271-507B04C4DCF7}">
      <dgm:prSet/>
      <dgm:spPr/>
      <dgm:t>
        <a:bodyPr/>
        <a:lstStyle/>
        <a:p>
          <a:endParaRPr lang="fr-FR"/>
        </a:p>
      </dgm:t>
    </dgm:pt>
    <dgm:pt modelId="{DC75C036-D99B-421E-BAA8-698C69C2A629}">
      <dgm:prSet phldrT="[Texte]" custT="1"/>
      <dgm:spPr/>
      <dgm:t>
        <a:bodyPr/>
        <a:lstStyle/>
        <a:p>
          <a:r>
            <a:rPr lang="fr-FR" sz="2000" dirty="0">
              <a:latin typeface="Times New Roman" panose="02020603050405020304" pitchFamily="18" charset="0"/>
              <a:cs typeface="Times New Roman" panose="02020603050405020304" pitchFamily="18" charset="0"/>
            </a:rPr>
            <a:t>BU Fac 2 lions</a:t>
          </a:r>
        </a:p>
      </dgm:t>
    </dgm:pt>
    <dgm:pt modelId="{7C5A152A-C7ED-4D13-9183-EAD823C558FC}" type="parTrans" cxnId="{F92C8876-466C-4187-9982-74F739BF5759}">
      <dgm:prSet/>
      <dgm:spPr/>
      <dgm:t>
        <a:bodyPr/>
        <a:lstStyle/>
        <a:p>
          <a:endParaRPr lang="fr-FR"/>
        </a:p>
      </dgm:t>
    </dgm:pt>
    <dgm:pt modelId="{D4A0D71F-E01D-4A2C-BB3F-BB2CEF9BF5E5}" type="sibTrans" cxnId="{F92C8876-466C-4187-9982-74F739BF5759}">
      <dgm:prSet/>
      <dgm:spPr/>
      <dgm:t>
        <a:bodyPr/>
        <a:lstStyle/>
        <a:p>
          <a:endParaRPr lang="fr-FR"/>
        </a:p>
      </dgm:t>
    </dgm:pt>
    <dgm:pt modelId="{2D5FF336-25C2-4413-BF51-2E66CFB14EED}">
      <dgm:prSet phldrT="[Texte]" custT="1"/>
      <dgm:spPr/>
      <dgm:t>
        <a:bodyPr/>
        <a:lstStyle/>
        <a:p>
          <a:r>
            <a:rPr lang="fr-FR" sz="2000" dirty="0">
              <a:latin typeface="Times New Roman" panose="02020603050405020304" pitchFamily="18" charset="0"/>
              <a:cs typeface="Times New Roman" panose="02020603050405020304" pitchFamily="18" charset="0"/>
            </a:rPr>
            <a:t>Documentation numérique</a:t>
          </a:r>
        </a:p>
      </dgm:t>
    </dgm:pt>
    <dgm:pt modelId="{AB09C116-1C8A-4301-8C5E-21F75343008F}" type="parTrans" cxnId="{82FFD314-C183-4E6F-8431-E5130421221C}">
      <dgm:prSet/>
      <dgm:spPr/>
      <dgm:t>
        <a:bodyPr/>
        <a:lstStyle/>
        <a:p>
          <a:endParaRPr lang="fr-FR"/>
        </a:p>
      </dgm:t>
    </dgm:pt>
    <dgm:pt modelId="{487394E3-6BC3-4E88-93B1-9DA3497A525D}" type="sibTrans" cxnId="{82FFD314-C183-4E6F-8431-E5130421221C}">
      <dgm:prSet/>
      <dgm:spPr/>
      <dgm:t>
        <a:bodyPr/>
        <a:lstStyle/>
        <a:p>
          <a:endParaRPr lang="fr-FR"/>
        </a:p>
      </dgm:t>
    </dgm:pt>
    <dgm:pt modelId="{53C482F3-B1C8-4BF0-A0D7-E974F36701AD}">
      <dgm:prSet phldrT="[Texte]" custT="1"/>
      <dgm:spPr>
        <a:ln>
          <a:solidFill>
            <a:schemeClr val="tx1"/>
          </a:solidFill>
        </a:ln>
      </dgm:spPr>
      <dgm:t>
        <a:bodyPr/>
        <a:lstStyle/>
        <a:p>
          <a:pPr algn="l"/>
          <a:r>
            <a:rPr lang="fr-FR" sz="2000" b="1" dirty="0">
              <a:latin typeface="Times New Roman" panose="02020603050405020304" pitchFamily="18" charset="0"/>
              <a:cs typeface="Times New Roman" panose="02020603050405020304" pitchFamily="18" charset="0"/>
            </a:rPr>
            <a:t>Travail de terrain</a:t>
          </a:r>
        </a:p>
      </dgm:t>
    </dgm:pt>
    <dgm:pt modelId="{DB97452A-69EB-4CB0-B1A9-66131A071538}" type="parTrans" cxnId="{5EC738B4-EDA4-4142-A0B8-6E93075ADCA2}">
      <dgm:prSet/>
      <dgm:spPr/>
      <dgm:t>
        <a:bodyPr/>
        <a:lstStyle/>
        <a:p>
          <a:endParaRPr lang="fr-FR"/>
        </a:p>
      </dgm:t>
    </dgm:pt>
    <dgm:pt modelId="{AB4CBFD8-3D7E-4832-B86F-1DA876470A0C}" type="sibTrans" cxnId="{5EC738B4-EDA4-4142-A0B8-6E93075ADCA2}">
      <dgm:prSet/>
      <dgm:spPr/>
      <dgm:t>
        <a:bodyPr/>
        <a:lstStyle/>
        <a:p>
          <a:endParaRPr lang="fr-FR"/>
        </a:p>
      </dgm:t>
    </dgm:pt>
    <dgm:pt modelId="{A417FD52-D946-464A-8807-9B10F2FB0A73}">
      <dgm:prSet phldrT="[Texte]" custT="1"/>
      <dgm:spPr/>
      <dgm:t>
        <a:bodyPr/>
        <a:lstStyle/>
        <a:p>
          <a:r>
            <a:rPr lang="fr-FR" sz="2000" dirty="0">
              <a:latin typeface="Times New Roman" panose="02020603050405020304" pitchFamily="18" charset="0"/>
              <a:cs typeface="Times New Roman" panose="02020603050405020304" pitchFamily="18" charset="0"/>
            </a:rPr>
            <a:t>Enquête qualitative ( entretien semi-directif)</a:t>
          </a:r>
        </a:p>
      </dgm:t>
    </dgm:pt>
    <dgm:pt modelId="{8391AB58-FF58-4F43-9A8E-578F53BFE719}" type="parTrans" cxnId="{BBFAA4ED-00A8-4AE0-991B-821C268DA7C1}">
      <dgm:prSet/>
      <dgm:spPr/>
      <dgm:t>
        <a:bodyPr/>
        <a:lstStyle/>
        <a:p>
          <a:endParaRPr lang="fr-FR"/>
        </a:p>
      </dgm:t>
    </dgm:pt>
    <dgm:pt modelId="{9FFC786D-AB15-409E-92A9-110B36772638}" type="sibTrans" cxnId="{BBFAA4ED-00A8-4AE0-991B-821C268DA7C1}">
      <dgm:prSet/>
      <dgm:spPr/>
      <dgm:t>
        <a:bodyPr/>
        <a:lstStyle/>
        <a:p>
          <a:endParaRPr lang="fr-FR"/>
        </a:p>
      </dgm:t>
    </dgm:pt>
    <dgm:pt modelId="{D677F331-C0F7-48EB-8EEA-81CF9931BEC1}">
      <dgm:prSet phldrT="[Texte]" custT="1"/>
      <dgm:spPr/>
      <dgm:t>
        <a:bodyPr/>
        <a:lstStyle/>
        <a:p>
          <a:r>
            <a:rPr lang="fr-FR" sz="2000" dirty="0">
              <a:latin typeface="Times New Roman" panose="02020603050405020304" pitchFamily="18" charset="0"/>
              <a:cs typeface="Times New Roman" panose="02020603050405020304" pitchFamily="18" charset="0"/>
            </a:rPr>
            <a:t>Enquête quantitative ( questionnaire) </a:t>
          </a:r>
        </a:p>
      </dgm:t>
    </dgm:pt>
    <dgm:pt modelId="{81F14D5B-DE78-4C51-AF56-BB368F75CF34}" type="parTrans" cxnId="{D38EFC41-8EB4-4B78-98F2-3E09C130D608}">
      <dgm:prSet/>
      <dgm:spPr/>
      <dgm:t>
        <a:bodyPr/>
        <a:lstStyle/>
        <a:p>
          <a:endParaRPr lang="fr-FR"/>
        </a:p>
      </dgm:t>
    </dgm:pt>
    <dgm:pt modelId="{70D41B38-5BE6-408D-A16B-E6BD5C660E19}" type="sibTrans" cxnId="{D38EFC41-8EB4-4B78-98F2-3E09C130D608}">
      <dgm:prSet/>
      <dgm:spPr/>
      <dgm:t>
        <a:bodyPr/>
        <a:lstStyle/>
        <a:p>
          <a:endParaRPr lang="fr-FR"/>
        </a:p>
      </dgm:t>
    </dgm:pt>
    <dgm:pt modelId="{6B0539EB-27C1-43ED-8134-B40258BB9CFA}">
      <dgm:prSet phldrT="[Texte]" custT="1"/>
      <dgm:spPr/>
      <dgm:t>
        <a:bodyPr/>
        <a:lstStyle/>
        <a:p>
          <a:r>
            <a:rPr lang="fr-FR" sz="2000" dirty="0">
              <a:latin typeface="Times New Roman" panose="02020603050405020304" pitchFamily="18" charset="0"/>
              <a:cs typeface="Times New Roman" panose="02020603050405020304" pitchFamily="18" charset="0"/>
            </a:rPr>
            <a:t>Outils complémentaires (Carte mentale)</a:t>
          </a:r>
        </a:p>
      </dgm:t>
    </dgm:pt>
    <dgm:pt modelId="{8B4538DB-018C-4A96-A3ED-D57839988C71}" type="parTrans" cxnId="{531AAA64-56E0-458D-BD4D-A5E03F700038}">
      <dgm:prSet/>
      <dgm:spPr/>
      <dgm:t>
        <a:bodyPr/>
        <a:lstStyle/>
        <a:p>
          <a:endParaRPr lang="fr-FR"/>
        </a:p>
      </dgm:t>
    </dgm:pt>
    <dgm:pt modelId="{422E0ABD-FF8D-45B0-979C-EE6C6E0FDE68}" type="sibTrans" cxnId="{531AAA64-56E0-458D-BD4D-A5E03F700038}">
      <dgm:prSet/>
      <dgm:spPr/>
      <dgm:t>
        <a:bodyPr/>
        <a:lstStyle/>
        <a:p>
          <a:endParaRPr lang="fr-FR"/>
        </a:p>
      </dgm:t>
    </dgm:pt>
    <dgm:pt modelId="{7CF1BDE6-2FF0-49C7-9E30-F12152DA5013}">
      <dgm:prSet phldrT="[Texte]" custT="1"/>
      <dgm:spPr/>
      <dgm:t>
        <a:bodyPr/>
        <a:lstStyle/>
        <a:p>
          <a:r>
            <a:rPr lang="fr-FR" sz="2000" dirty="0">
              <a:latin typeface="Times New Roman" panose="02020603050405020304" pitchFamily="18" charset="0"/>
              <a:cs typeface="Times New Roman" panose="02020603050405020304" pitchFamily="18" charset="0"/>
            </a:rPr>
            <a:t>Observation in situ </a:t>
          </a:r>
        </a:p>
      </dgm:t>
    </dgm:pt>
    <dgm:pt modelId="{2374A1E9-B3EC-4766-B2D0-E14A08747243}" type="parTrans" cxnId="{CF6E9C0D-8A83-45A9-AAB3-226EE6205741}">
      <dgm:prSet/>
      <dgm:spPr/>
      <dgm:t>
        <a:bodyPr/>
        <a:lstStyle/>
        <a:p>
          <a:endParaRPr lang="fr-FR"/>
        </a:p>
      </dgm:t>
    </dgm:pt>
    <dgm:pt modelId="{640158AD-64B7-4A28-8EFC-AC59E1801F1E}" type="sibTrans" cxnId="{CF6E9C0D-8A83-45A9-AAB3-226EE6205741}">
      <dgm:prSet/>
      <dgm:spPr/>
      <dgm:t>
        <a:bodyPr/>
        <a:lstStyle/>
        <a:p>
          <a:endParaRPr lang="fr-FR"/>
        </a:p>
      </dgm:t>
    </dgm:pt>
    <dgm:pt modelId="{CC48EE3A-1060-444A-8130-5326BF6445F5}">
      <dgm:prSet phldrT="[Texte]" custT="1"/>
      <dgm:spPr/>
      <dgm:t>
        <a:bodyPr/>
        <a:lstStyle/>
        <a:p>
          <a:r>
            <a:rPr lang="fr-FR" sz="2000" dirty="0">
              <a:latin typeface="Times New Roman" panose="02020603050405020304" pitchFamily="18" charset="0"/>
              <a:cs typeface="Times New Roman" panose="02020603050405020304" pitchFamily="18" charset="0"/>
            </a:rPr>
            <a:t>BD Dicrim </a:t>
          </a:r>
        </a:p>
      </dgm:t>
    </dgm:pt>
    <dgm:pt modelId="{0527E464-4BF3-4A21-9D4B-C604F5AED45C}" type="parTrans" cxnId="{CDD3025C-2FC3-412B-98C7-726E0F5F3571}">
      <dgm:prSet/>
      <dgm:spPr/>
      <dgm:t>
        <a:bodyPr/>
        <a:lstStyle/>
        <a:p>
          <a:endParaRPr lang="fr-FR"/>
        </a:p>
      </dgm:t>
    </dgm:pt>
    <dgm:pt modelId="{3E287032-98BE-4B99-85DC-D9698701132B}" type="sibTrans" cxnId="{CDD3025C-2FC3-412B-98C7-726E0F5F3571}">
      <dgm:prSet/>
      <dgm:spPr/>
      <dgm:t>
        <a:bodyPr/>
        <a:lstStyle/>
        <a:p>
          <a:endParaRPr lang="fr-FR"/>
        </a:p>
      </dgm:t>
    </dgm:pt>
    <dgm:pt modelId="{BC330538-E360-482C-9117-7B762127A81A}">
      <dgm:prSet phldrT="[Texte]" custT="1"/>
      <dgm:spPr/>
      <dgm:t>
        <a:bodyPr/>
        <a:lstStyle/>
        <a:p>
          <a:r>
            <a:rPr lang="fr-FR" sz="2000" dirty="0">
              <a:latin typeface="Times New Roman" panose="02020603050405020304" pitchFamily="18" charset="0"/>
              <a:cs typeface="Times New Roman" panose="02020603050405020304" pitchFamily="18" charset="0"/>
            </a:rPr>
            <a:t>Géorisques/Gaspar ( SIG)</a:t>
          </a:r>
        </a:p>
      </dgm:t>
    </dgm:pt>
    <dgm:pt modelId="{AFBC26F8-19C1-4D68-8470-05167AA38950}" type="parTrans" cxnId="{1F4178B5-B8CF-48D9-A871-C6E7F95884BB}">
      <dgm:prSet/>
      <dgm:spPr/>
      <dgm:t>
        <a:bodyPr/>
        <a:lstStyle/>
        <a:p>
          <a:endParaRPr lang="fr-FR"/>
        </a:p>
      </dgm:t>
    </dgm:pt>
    <dgm:pt modelId="{4A802C3C-EF56-4DB7-BDFE-9328B35E8F25}" type="sibTrans" cxnId="{1F4178B5-B8CF-48D9-A871-C6E7F95884BB}">
      <dgm:prSet/>
      <dgm:spPr/>
      <dgm:t>
        <a:bodyPr/>
        <a:lstStyle/>
        <a:p>
          <a:endParaRPr lang="fr-FR"/>
        </a:p>
      </dgm:t>
    </dgm:pt>
    <dgm:pt modelId="{828D438D-60C6-47AC-9103-7F2B6FBB5A42}" type="pres">
      <dgm:prSet presAssocID="{37388A0B-B3CE-45BE-92BA-706122151CAF}" presName="Name0" presStyleCnt="0">
        <dgm:presLayoutVars>
          <dgm:chMax val="7"/>
          <dgm:dir/>
          <dgm:animLvl val="lvl"/>
          <dgm:resizeHandles val="exact"/>
        </dgm:presLayoutVars>
      </dgm:prSet>
      <dgm:spPr/>
    </dgm:pt>
    <dgm:pt modelId="{6CA2D02F-F7F6-44AA-93E8-F9C22063F4C7}" type="pres">
      <dgm:prSet presAssocID="{70B4A7A6-13B9-4BDB-81D6-5DE103020891}" presName="circle1" presStyleLbl="node1" presStyleIdx="0" presStyleCnt="2" custScaleX="92533" custLinFactNeighborY="1869"/>
      <dgm:spPr>
        <a:solidFill>
          <a:schemeClr val="accent1"/>
        </a:solidFill>
        <a:ln>
          <a:solidFill>
            <a:schemeClr val="tx1"/>
          </a:solidFill>
        </a:ln>
      </dgm:spPr>
    </dgm:pt>
    <dgm:pt modelId="{7B18A8E3-5798-4327-9A54-00988118E64D}" type="pres">
      <dgm:prSet presAssocID="{70B4A7A6-13B9-4BDB-81D6-5DE103020891}" presName="space" presStyleCnt="0"/>
      <dgm:spPr/>
    </dgm:pt>
    <dgm:pt modelId="{D16CA589-1F4E-4234-8D3D-E4030E95A093}" type="pres">
      <dgm:prSet presAssocID="{70B4A7A6-13B9-4BDB-81D6-5DE103020891}" presName="rect1" presStyleLbl="alignAcc1" presStyleIdx="0" presStyleCnt="2" custLinFactNeighborX="-1764" custLinFactNeighborY="-801"/>
      <dgm:spPr/>
    </dgm:pt>
    <dgm:pt modelId="{DDAF568C-A013-473E-8585-FA005181BBA6}" type="pres">
      <dgm:prSet presAssocID="{53C482F3-B1C8-4BF0-A0D7-E974F36701AD}" presName="vertSpace2" presStyleLbl="node1" presStyleIdx="0" presStyleCnt="2"/>
      <dgm:spPr/>
    </dgm:pt>
    <dgm:pt modelId="{06DD58FA-BDDD-48C2-9463-427FFEDE653D}" type="pres">
      <dgm:prSet presAssocID="{53C482F3-B1C8-4BF0-A0D7-E974F36701AD}" presName="circle2" presStyleLbl="node1" presStyleIdx="1" presStyleCnt="2" custLinFactNeighborY="-4100"/>
      <dgm:spPr>
        <a:solidFill>
          <a:schemeClr val="accent1"/>
        </a:solidFill>
        <a:ln>
          <a:solidFill>
            <a:schemeClr val="tx1"/>
          </a:solidFill>
        </a:ln>
      </dgm:spPr>
    </dgm:pt>
    <dgm:pt modelId="{B0B6780B-8EF9-480D-BF6A-D97020E28B74}" type="pres">
      <dgm:prSet presAssocID="{53C482F3-B1C8-4BF0-A0D7-E974F36701AD}" presName="rect2" presStyleLbl="alignAcc1" presStyleIdx="1" presStyleCnt="2" custLinFactNeighborY="-4510"/>
      <dgm:spPr/>
    </dgm:pt>
    <dgm:pt modelId="{DCDA2474-F735-454A-8EE9-3168D0F2FDF1}" type="pres">
      <dgm:prSet presAssocID="{70B4A7A6-13B9-4BDB-81D6-5DE103020891}" presName="rect1ParTx" presStyleLbl="alignAcc1" presStyleIdx="1" presStyleCnt="2">
        <dgm:presLayoutVars>
          <dgm:chMax val="1"/>
          <dgm:bulletEnabled val="1"/>
        </dgm:presLayoutVars>
      </dgm:prSet>
      <dgm:spPr/>
    </dgm:pt>
    <dgm:pt modelId="{DF99704A-42EE-40B7-82BC-CF02E603F5E9}" type="pres">
      <dgm:prSet presAssocID="{70B4A7A6-13B9-4BDB-81D6-5DE103020891}" presName="rect1ChTx" presStyleLbl="alignAcc1" presStyleIdx="1" presStyleCnt="2" custScaleX="124367" custScaleY="100000" custLinFactNeighborX="-20504" custLinFactNeighborY="-5334">
        <dgm:presLayoutVars>
          <dgm:bulletEnabled val="1"/>
        </dgm:presLayoutVars>
      </dgm:prSet>
      <dgm:spPr/>
    </dgm:pt>
    <dgm:pt modelId="{2BABF85D-DE01-47A0-BD81-CBAB72DC3BC8}" type="pres">
      <dgm:prSet presAssocID="{53C482F3-B1C8-4BF0-A0D7-E974F36701AD}" presName="rect2ParTx" presStyleLbl="alignAcc1" presStyleIdx="1" presStyleCnt="2">
        <dgm:presLayoutVars>
          <dgm:chMax val="1"/>
          <dgm:bulletEnabled val="1"/>
        </dgm:presLayoutVars>
      </dgm:prSet>
      <dgm:spPr/>
    </dgm:pt>
    <dgm:pt modelId="{3A626964-7D21-4FFB-9107-8F049A521C2D}" type="pres">
      <dgm:prSet presAssocID="{53C482F3-B1C8-4BF0-A0D7-E974F36701AD}" presName="rect2ChTx" presStyleLbl="alignAcc1" presStyleIdx="1" presStyleCnt="2" custScaleX="164230" custScaleY="121333" custLinFactNeighborX="4455" custLinFactNeighborY="8549">
        <dgm:presLayoutVars>
          <dgm:bulletEnabled val="1"/>
        </dgm:presLayoutVars>
      </dgm:prSet>
      <dgm:spPr/>
    </dgm:pt>
  </dgm:ptLst>
  <dgm:cxnLst>
    <dgm:cxn modelId="{CF6E9C0D-8A83-45A9-AAB3-226EE6205741}" srcId="{53C482F3-B1C8-4BF0-A0D7-E974F36701AD}" destId="{7CF1BDE6-2FF0-49C7-9E30-F12152DA5013}" srcOrd="3" destOrd="0" parTransId="{2374A1E9-B3EC-4766-B2D0-E14A08747243}" sibTransId="{640158AD-64B7-4A28-8EFC-AC59E1801F1E}"/>
    <dgm:cxn modelId="{F0238B11-EF82-4E87-A123-809FAC58A882}" type="presOf" srcId="{6B0539EB-27C1-43ED-8134-B40258BB9CFA}" destId="{3A626964-7D21-4FFB-9107-8F049A521C2D}" srcOrd="0" destOrd="2" presId="urn:microsoft.com/office/officeart/2005/8/layout/target3"/>
    <dgm:cxn modelId="{82FFD314-C183-4E6F-8431-E5130421221C}" srcId="{70B4A7A6-13B9-4BDB-81D6-5DE103020891}" destId="{2D5FF336-25C2-4413-BF51-2E66CFB14EED}" srcOrd="1" destOrd="0" parTransId="{AB09C116-1C8A-4301-8C5E-21F75343008F}" sibTransId="{487394E3-6BC3-4E88-93B1-9DA3497A525D}"/>
    <dgm:cxn modelId="{986EBB1F-5882-4C5D-A154-5C9EA787B430}" type="presOf" srcId="{D677F331-C0F7-48EB-8EEA-81CF9931BEC1}" destId="{3A626964-7D21-4FFB-9107-8F049A521C2D}" srcOrd="0" destOrd="1" presId="urn:microsoft.com/office/officeart/2005/8/layout/target3"/>
    <dgm:cxn modelId="{F5DA0E2D-677D-4020-A288-EBA38D9B8319}" type="presOf" srcId="{53C482F3-B1C8-4BF0-A0D7-E974F36701AD}" destId="{2BABF85D-DE01-47A0-BD81-CBAB72DC3BC8}" srcOrd="1" destOrd="0" presId="urn:microsoft.com/office/officeart/2005/8/layout/target3"/>
    <dgm:cxn modelId="{A961AB3E-BB39-4772-A4AB-FAA9422377AE}" type="presOf" srcId="{BC330538-E360-482C-9117-7B762127A81A}" destId="{DF99704A-42EE-40B7-82BC-CF02E603F5E9}" srcOrd="0" destOrd="3" presId="urn:microsoft.com/office/officeart/2005/8/layout/target3"/>
    <dgm:cxn modelId="{74221E3F-51EA-40CE-B1C6-44852618D494}" type="presOf" srcId="{53C482F3-B1C8-4BF0-A0D7-E974F36701AD}" destId="{B0B6780B-8EF9-480D-BF6A-D97020E28B74}" srcOrd="0" destOrd="0" presId="urn:microsoft.com/office/officeart/2005/8/layout/target3"/>
    <dgm:cxn modelId="{CDD3025C-2FC3-412B-98C7-726E0F5F3571}" srcId="{70B4A7A6-13B9-4BDB-81D6-5DE103020891}" destId="{CC48EE3A-1060-444A-8130-5326BF6445F5}" srcOrd="2" destOrd="0" parTransId="{0527E464-4BF3-4A21-9D4B-C604F5AED45C}" sibTransId="{3E287032-98BE-4B99-85DC-D9698701132B}"/>
    <dgm:cxn modelId="{D38EFC41-8EB4-4B78-98F2-3E09C130D608}" srcId="{53C482F3-B1C8-4BF0-A0D7-E974F36701AD}" destId="{D677F331-C0F7-48EB-8EEA-81CF9931BEC1}" srcOrd="1" destOrd="0" parTransId="{81F14D5B-DE78-4C51-AF56-BB368F75CF34}" sibTransId="{70D41B38-5BE6-408D-A16B-E6BD5C660E19}"/>
    <dgm:cxn modelId="{531AAA64-56E0-458D-BD4D-A5E03F700038}" srcId="{53C482F3-B1C8-4BF0-A0D7-E974F36701AD}" destId="{6B0539EB-27C1-43ED-8134-B40258BB9CFA}" srcOrd="2" destOrd="0" parTransId="{8B4538DB-018C-4A96-A3ED-D57839988C71}" sibTransId="{422E0ABD-FF8D-45B0-979C-EE6C6E0FDE68}"/>
    <dgm:cxn modelId="{DB4B6268-42F0-4389-B278-C23EDD24B55E}" type="presOf" srcId="{CC48EE3A-1060-444A-8130-5326BF6445F5}" destId="{DF99704A-42EE-40B7-82BC-CF02E603F5E9}" srcOrd="0" destOrd="2" presId="urn:microsoft.com/office/officeart/2005/8/layout/target3"/>
    <dgm:cxn modelId="{DA188369-88CD-42F2-AEBF-11270A37C369}" type="presOf" srcId="{2D5FF336-25C2-4413-BF51-2E66CFB14EED}" destId="{DF99704A-42EE-40B7-82BC-CF02E603F5E9}" srcOrd="0" destOrd="1" presId="urn:microsoft.com/office/officeart/2005/8/layout/target3"/>
    <dgm:cxn modelId="{9479A050-C778-4CD4-B5D7-4ABBA5D02237}" type="presOf" srcId="{7CF1BDE6-2FF0-49C7-9E30-F12152DA5013}" destId="{3A626964-7D21-4FFB-9107-8F049A521C2D}" srcOrd="0" destOrd="3" presId="urn:microsoft.com/office/officeart/2005/8/layout/target3"/>
    <dgm:cxn modelId="{F92C8876-466C-4187-9982-74F739BF5759}" srcId="{70B4A7A6-13B9-4BDB-81D6-5DE103020891}" destId="{DC75C036-D99B-421E-BAA8-698C69C2A629}" srcOrd="0" destOrd="0" parTransId="{7C5A152A-C7ED-4D13-9183-EAD823C558FC}" sibTransId="{D4A0D71F-E01D-4A2C-BB3F-BB2CEF9BF5E5}"/>
    <dgm:cxn modelId="{82380858-E687-4A1B-9ECA-FBBF338A4F57}" type="presOf" srcId="{70B4A7A6-13B9-4BDB-81D6-5DE103020891}" destId="{DCDA2474-F735-454A-8EE9-3168D0F2FDF1}" srcOrd="1" destOrd="0" presId="urn:microsoft.com/office/officeart/2005/8/layout/target3"/>
    <dgm:cxn modelId="{D5E7307A-CAEB-44E9-A83C-EA5ED040CB9E}" type="presOf" srcId="{DC75C036-D99B-421E-BAA8-698C69C2A629}" destId="{DF99704A-42EE-40B7-82BC-CF02E603F5E9}" srcOrd="0" destOrd="0" presId="urn:microsoft.com/office/officeart/2005/8/layout/target3"/>
    <dgm:cxn modelId="{3876559A-AEDE-409C-8271-507B04C4DCF7}" srcId="{37388A0B-B3CE-45BE-92BA-706122151CAF}" destId="{70B4A7A6-13B9-4BDB-81D6-5DE103020891}" srcOrd="0" destOrd="0" parTransId="{B33BB349-B9CC-4DAB-B4DE-DA412E697060}" sibTransId="{A8B7CFD2-AD0F-4BDA-B014-06296C92AE1C}"/>
    <dgm:cxn modelId="{5EC738B4-EDA4-4142-A0B8-6E93075ADCA2}" srcId="{37388A0B-B3CE-45BE-92BA-706122151CAF}" destId="{53C482F3-B1C8-4BF0-A0D7-E974F36701AD}" srcOrd="1" destOrd="0" parTransId="{DB97452A-69EB-4CB0-B1A9-66131A071538}" sibTransId="{AB4CBFD8-3D7E-4832-B86F-1DA876470A0C}"/>
    <dgm:cxn modelId="{1F4178B5-B8CF-48D9-A871-C6E7F95884BB}" srcId="{70B4A7A6-13B9-4BDB-81D6-5DE103020891}" destId="{BC330538-E360-482C-9117-7B762127A81A}" srcOrd="3" destOrd="0" parTransId="{AFBC26F8-19C1-4D68-8470-05167AA38950}" sibTransId="{4A802C3C-EF56-4DB7-BDFE-9328B35E8F25}"/>
    <dgm:cxn modelId="{5929F8B8-5CA8-43AF-8AF7-7F6C4866BC79}" type="presOf" srcId="{70B4A7A6-13B9-4BDB-81D6-5DE103020891}" destId="{D16CA589-1F4E-4234-8D3D-E4030E95A093}" srcOrd="0" destOrd="0" presId="urn:microsoft.com/office/officeart/2005/8/layout/target3"/>
    <dgm:cxn modelId="{401B28BE-1A79-4160-BA69-FF6DB1BAB105}" type="presOf" srcId="{A417FD52-D946-464A-8807-9B10F2FB0A73}" destId="{3A626964-7D21-4FFB-9107-8F049A521C2D}" srcOrd="0" destOrd="0" presId="urn:microsoft.com/office/officeart/2005/8/layout/target3"/>
    <dgm:cxn modelId="{F010BCE4-568C-42D9-8C5F-11680CFFC528}" type="presOf" srcId="{37388A0B-B3CE-45BE-92BA-706122151CAF}" destId="{828D438D-60C6-47AC-9103-7F2B6FBB5A42}" srcOrd="0" destOrd="0" presId="urn:microsoft.com/office/officeart/2005/8/layout/target3"/>
    <dgm:cxn modelId="{BBFAA4ED-00A8-4AE0-991B-821C268DA7C1}" srcId="{53C482F3-B1C8-4BF0-A0D7-E974F36701AD}" destId="{A417FD52-D946-464A-8807-9B10F2FB0A73}" srcOrd="0" destOrd="0" parTransId="{8391AB58-FF58-4F43-9A8E-578F53BFE719}" sibTransId="{9FFC786D-AB15-409E-92A9-110B36772638}"/>
    <dgm:cxn modelId="{20F95D0D-59A1-4735-A74B-B3D0144F6B3A}" type="presParOf" srcId="{828D438D-60C6-47AC-9103-7F2B6FBB5A42}" destId="{6CA2D02F-F7F6-44AA-93E8-F9C22063F4C7}" srcOrd="0" destOrd="0" presId="urn:microsoft.com/office/officeart/2005/8/layout/target3"/>
    <dgm:cxn modelId="{FDFF5DC0-EB46-419A-B0E9-69CD78AD33A1}" type="presParOf" srcId="{828D438D-60C6-47AC-9103-7F2B6FBB5A42}" destId="{7B18A8E3-5798-4327-9A54-00988118E64D}" srcOrd="1" destOrd="0" presId="urn:microsoft.com/office/officeart/2005/8/layout/target3"/>
    <dgm:cxn modelId="{BA612550-A2ED-4A43-B775-5AA5E881E216}" type="presParOf" srcId="{828D438D-60C6-47AC-9103-7F2B6FBB5A42}" destId="{D16CA589-1F4E-4234-8D3D-E4030E95A093}" srcOrd="2" destOrd="0" presId="urn:microsoft.com/office/officeart/2005/8/layout/target3"/>
    <dgm:cxn modelId="{74F425DE-2C17-407A-B900-0FEDECE62639}" type="presParOf" srcId="{828D438D-60C6-47AC-9103-7F2B6FBB5A42}" destId="{DDAF568C-A013-473E-8585-FA005181BBA6}" srcOrd="3" destOrd="0" presId="urn:microsoft.com/office/officeart/2005/8/layout/target3"/>
    <dgm:cxn modelId="{7C0CC570-FA12-4188-A323-DC9652EC6480}" type="presParOf" srcId="{828D438D-60C6-47AC-9103-7F2B6FBB5A42}" destId="{06DD58FA-BDDD-48C2-9463-427FFEDE653D}" srcOrd="4" destOrd="0" presId="urn:microsoft.com/office/officeart/2005/8/layout/target3"/>
    <dgm:cxn modelId="{20531F80-79D2-413F-926B-8FE1BC31DE5F}" type="presParOf" srcId="{828D438D-60C6-47AC-9103-7F2B6FBB5A42}" destId="{B0B6780B-8EF9-480D-BF6A-D97020E28B74}" srcOrd="5" destOrd="0" presId="urn:microsoft.com/office/officeart/2005/8/layout/target3"/>
    <dgm:cxn modelId="{1B38BE73-D297-4E86-8ABD-869672D74421}" type="presParOf" srcId="{828D438D-60C6-47AC-9103-7F2B6FBB5A42}" destId="{DCDA2474-F735-454A-8EE9-3168D0F2FDF1}" srcOrd="6" destOrd="0" presId="urn:microsoft.com/office/officeart/2005/8/layout/target3"/>
    <dgm:cxn modelId="{37F0541C-1BE3-41CD-B87F-AB35754C1068}" type="presParOf" srcId="{828D438D-60C6-47AC-9103-7F2B6FBB5A42}" destId="{DF99704A-42EE-40B7-82BC-CF02E603F5E9}" srcOrd="7" destOrd="0" presId="urn:microsoft.com/office/officeart/2005/8/layout/target3"/>
    <dgm:cxn modelId="{531BD0B1-1836-41AA-AC55-129AF9D16E0C}" type="presParOf" srcId="{828D438D-60C6-47AC-9103-7F2B6FBB5A42}" destId="{2BABF85D-DE01-47A0-BD81-CBAB72DC3BC8}" srcOrd="8" destOrd="0" presId="urn:microsoft.com/office/officeart/2005/8/layout/target3"/>
    <dgm:cxn modelId="{07810D66-8A9B-4A5F-901D-CD810FA47327}" type="presParOf" srcId="{828D438D-60C6-47AC-9103-7F2B6FBB5A42}" destId="{3A626964-7D21-4FFB-9107-8F049A521C2D}" srcOrd="9"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A2D02F-F7F6-44AA-93E8-F9C22063F4C7}">
      <dsp:nvSpPr>
        <dsp:cNvPr id="0" name=""/>
        <dsp:cNvSpPr/>
      </dsp:nvSpPr>
      <dsp:spPr>
        <a:xfrm>
          <a:off x="-601994" y="-1299"/>
          <a:ext cx="3874707" cy="4187379"/>
        </a:xfrm>
        <a:prstGeom prst="pie">
          <a:avLst>
            <a:gd name="adj1" fmla="val 5400000"/>
            <a:gd name="adj2" fmla="val 16200000"/>
          </a:avLst>
        </a:prstGeom>
        <a:solidFill>
          <a:schemeClr val="accent1"/>
        </a:solidFill>
        <a:ln w="15875"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sp>
    <dsp:sp modelId="{D16CA589-1F4E-4234-8D3D-E4030E95A093}">
      <dsp:nvSpPr>
        <dsp:cNvPr id="0" name=""/>
        <dsp:cNvSpPr/>
      </dsp:nvSpPr>
      <dsp:spPr>
        <a:xfrm>
          <a:off x="1359430" y="43232"/>
          <a:ext cx="7497985" cy="4187379"/>
        </a:xfrm>
        <a:prstGeom prst="rect">
          <a:avLst/>
        </a:prstGeom>
        <a:solidFill>
          <a:schemeClr val="lt1">
            <a:alpha val="90000"/>
            <a:hueOff val="0"/>
            <a:satOff val="0"/>
            <a:lumOff val="0"/>
            <a:alphaOff val="0"/>
          </a:schemeClr>
        </a:solid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fr-FR" sz="2000" b="1" kern="1200" dirty="0">
              <a:latin typeface="Times New Roman" panose="02020603050405020304" pitchFamily="18" charset="0"/>
              <a:cs typeface="Times New Roman" panose="02020603050405020304" pitchFamily="18" charset="0"/>
            </a:rPr>
            <a:t>Recherche Documentaire</a:t>
          </a:r>
        </a:p>
      </dsp:txBody>
      <dsp:txXfrm>
        <a:off x="1359430" y="43232"/>
        <a:ext cx="3748992" cy="1989005"/>
      </dsp:txXfrm>
    </dsp:sp>
    <dsp:sp modelId="{06DD58FA-BDDD-48C2-9463-427FFEDE653D}">
      <dsp:nvSpPr>
        <dsp:cNvPr id="0" name=""/>
        <dsp:cNvSpPr/>
      </dsp:nvSpPr>
      <dsp:spPr>
        <a:xfrm>
          <a:off x="497192" y="1984229"/>
          <a:ext cx="1989005" cy="1989005"/>
        </a:xfrm>
        <a:prstGeom prst="pie">
          <a:avLst>
            <a:gd name="adj1" fmla="val 5400000"/>
            <a:gd name="adj2" fmla="val 16200000"/>
          </a:avLst>
        </a:prstGeom>
        <a:solidFill>
          <a:schemeClr val="accent1"/>
        </a:solidFill>
        <a:ln w="15875" cap="flat" cmpd="sng" algn="ctr">
          <a:solidFill>
            <a:schemeClr val="tx1"/>
          </a:solidFill>
          <a:prstDash val="solid"/>
        </a:ln>
        <a:effectLst/>
      </dsp:spPr>
      <dsp:style>
        <a:lnRef idx="2">
          <a:scrgbClr r="0" g="0" b="0"/>
        </a:lnRef>
        <a:fillRef idx="1">
          <a:scrgbClr r="0" g="0" b="0"/>
        </a:fillRef>
        <a:effectRef idx="0">
          <a:scrgbClr r="0" g="0" b="0"/>
        </a:effectRef>
        <a:fontRef idx="minor">
          <a:schemeClr val="lt1"/>
        </a:fontRef>
      </dsp:style>
    </dsp:sp>
    <dsp:sp modelId="{B0B6780B-8EF9-480D-BF6A-D97020E28B74}">
      <dsp:nvSpPr>
        <dsp:cNvPr id="0" name=""/>
        <dsp:cNvSpPr/>
      </dsp:nvSpPr>
      <dsp:spPr>
        <a:xfrm>
          <a:off x="1491694" y="1976074"/>
          <a:ext cx="7497985" cy="1989005"/>
        </a:xfrm>
        <a:prstGeom prst="rect">
          <a:avLst/>
        </a:prstGeom>
        <a:solidFill>
          <a:schemeClr val="lt1">
            <a:alpha val="90000"/>
            <a:hueOff val="0"/>
            <a:satOff val="0"/>
            <a:lumOff val="0"/>
            <a:alphaOff val="0"/>
          </a:schemeClr>
        </a:solidFill>
        <a:ln w="15875" cap="flat" cmpd="sng" algn="ctr">
          <a:solidFill>
            <a:schemeClr val="tx1"/>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fr-FR" sz="2000" b="1" kern="1200" dirty="0">
              <a:latin typeface="Times New Roman" panose="02020603050405020304" pitchFamily="18" charset="0"/>
              <a:cs typeface="Times New Roman" panose="02020603050405020304" pitchFamily="18" charset="0"/>
            </a:rPr>
            <a:t>Travail de terrain</a:t>
          </a:r>
        </a:p>
      </dsp:txBody>
      <dsp:txXfrm>
        <a:off x="1491694" y="1976074"/>
        <a:ext cx="3748992" cy="1989005"/>
      </dsp:txXfrm>
    </dsp:sp>
    <dsp:sp modelId="{DF99704A-42EE-40B7-82BC-CF02E603F5E9}">
      <dsp:nvSpPr>
        <dsp:cNvPr id="0" name=""/>
        <dsp:cNvSpPr/>
      </dsp:nvSpPr>
      <dsp:spPr>
        <a:xfrm>
          <a:off x="4015235" y="0"/>
          <a:ext cx="4662509" cy="1989005"/>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BU Fac 2 lions</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Documentation numérique</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BD Dicrim </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Géorisques/Gaspar ( SIG)</a:t>
          </a:r>
        </a:p>
      </dsp:txBody>
      <dsp:txXfrm>
        <a:off x="4015235" y="0"/>
        <a:ext cx="4662509" cy="1989005"/>
      </dsp:txXfrm>
    </dsp:sp>
    <dsp:sp modelId="{3A626964-7D21-4FFB-9107-8F049A521C2D}">
      <dsp:nvSpPr>
        <dsp:cNvPr id="0" name=""/>
        <dsp:cNvSpPr/>
      </dsp:nvSpPr>
      <dsp:spPr>
        <a:xfrm>
          <a:off x="4036698" y="1853621"/>
          <a:ext cx="6156970" cy="2413319"/>
        </a:xfrm>
        <a:prstGeom prst="rect">
          <a:avLst/>
        </a:prstGeom>
        <a:noFill/>
        <a:ln w="15875" cap="flat" cmpd="sng" algn="ctr">
          <a:noFill/>
          <a:prstDash val="solid"/>
        </a:ln>
        <a:effectLst/>
        <a:sp3d/>
      </dsp:spPr>
      <dsp:style>
        <a:lnRef idx="2">
          <a:scrgbClr r="0" g="0" b="0"/>
        </a:lnRef>
        <a:fillRef idx="1">
          <a:scrgbClr r="0" g="0" b="0"/>
        </a:fillRef>
        <a:effectRef idx="0">
          <a:scrgbClr r="0" g="0" b="0"/>
        </a:effectRef>
        <a:fontRef idx="minor"/>
      </dsp:style>
      <dsp:txBody>
        <a:bodyPr spcFirstLastPara="0" vert="horz" wrap="square" lIns="247650" tIns="247650" rIns="247650" bIns="247650" numCol="1" spcCol="1270" anchor="ctr" anchorCtr="0">
          <a:noAutofit/>
        </a:bodyPr>
        <a:lstStyle/>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Enquête qualitative ( entretien semi-directif)</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Enquête quantitative ( questionnaire) </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Outils complémentaires (Carte mentale)</a:t>
          </a:r>
        </a:p>
        <a:p>
          <a:pPr marL="228600" lvl="1" indent="-228600" algn="l" defTabSz="889000">
            <a:lnSpc>
              <a:spcPct val="90000"/>
            </a:lnSpc>
            <a:spcBef>
              <a:spcPct val="0"/>
            </a:spcBef>
            <a:spcAft>
              <a:spcPct val="15000"/>
            </a:spcAft>
            <a:buChar char="•"/>
          </a:pPr>
          <a:r>
            <a:rPr lang="fr-FR" sz="2000" kern="1200" dirty="0">
              <a:latin typeface="Times New Roman" panose="02020603050405020304" pitchFamily="18" charset="0"/>
              <a:cs typeface="Times New Roman" panose="02020603050405020304" pitchFamily="18" charset="0"/>
            </a:rPr>
            <a:t>Observation in situ </a:t>
          </a:r>
        </a:p>
      </dsp:txBody>
      <dsp:txXfrm>
        <a:off x="4036698" y="1853621"/>
        <a:ext cx="6156970" cy="2413319"/>
      </dsp:txXfrm>
    </dsp:sp>
  </dsp:spTree>
</dsp:drawing>
</file>

<file path=ppt/diagrams/layout1.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6A88CB6-E90C-4CC5-9E63-E7591BEA637C}" type="datetimeFigureOut">
              <a:rPr lang="fr-FR" smtClean="0"/>
              <a:t>23/03/2021</a:t>
            </a:fld>
            <a:endParaRPr lang="fr-FR"/>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5C16FBF-F6F6-4B05-986E-200FEDD054C0}" type="slidenum">
              <a:rPr lang="fr-FR" smtClean="0"/>
              <a:t>‹N°›</a:t>
            </a:fld>
            <a:endParaRPr lang="fr-FR"/>
          </a:p>
        </p:txBody>
      </p:sp>
    </p:spTree>
    <p:extLst>
      <p:ext uri="{BB962C8B-B14F-4D97-AF65-F5344CB8AC3E}">
        <p14:creationId xmlns:p14="http://schemas.microsoft.com/office/powerpoint/2010/main" val="42056665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le 1"/>
          <p:cNvSpPr>
            <a:spLocks noGrp="1"/>
          </p:cNvSpPr>
          <p:nvPr>
            <p:ph type="ctrTitle"/>
          </p:nvPr>
        </p:nvSpPr>
        <p:spPr>
          <a:xfrm>
            <a:off x="2493105" y="802298"/>
            <a:ext cx="8561747" cy="2541431"/>
          </a:xfrm>
        </p:spPr>
        <p:txBody>
          <a:bodyPr bIns="0" anchor="b">
            <a:normAutofit/>
          </a:bodyPr>
          <a:lstStyle>
            <a:lvl1pPr algn="l">
              <a:defRPr sz="6600"/>
            </a:lvl1pPr>
          </a:lstStyle>
          <a:p>
            <a:r>
              <a:rPr lang="fr-FR"/>
              <a:t>Modifiez le style du titre</a:t>
            </a:r>
            <a:endParaRPr lang="en-US" dirty="0"/>
          </a:p>
        </p:txBody>
      </p:sp>
      <p:sp>
        <p:nvSpPr>
          <p:cNvPr id="3" name="Subtitle 2"/>
          <p:cNvSpPr>
            <a:spLocks noGrp="1"/>
          </p:cNvSpPr>
          <p:nvPr>
            <p:ph type="subTitle" idx="1"/>
          </p:nvPr>
        </p:nvSpPr>
        <p:spPr>
          <a:xfrm>
            <a:off x="2493106" y="3531204"/>
            <a:ext cx="8561746"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endParaRPr lang="en-US" dirty="0"/>
          </a:p>
        </p:txBody>
      </p:sp>
      <p:sp>
        <p:nvSpPr>
          <p:cNvPr id="4" name="Date Placeholder 3"/>
          <p:cNvSpPr>
            <a:spLocks noGrp="1"/>
          </p:cNvSpPr>
          <p:nvPr>
            <p:ph type="dt" sz="half" idx="10"/>
          </p:nvPr>
        </p:nvSpPr>
        <p:spPr/>
        <p:txBody>
          <a:bodyPr/>
          <a:lstStyle/>
          <a:p>
            <a:fld id="{22FA3365-C20D-4DE7-B60A-879E13076990}" type="datetime1">
              <a:rPr lang="en-US" smtClean="0"/>
              <a:t>3/23/2021</a:t>
            </a:fld>
            <a:endParaRPr lang="en-US" dirty="0"/>
          </a:p>
        </p:txBody>
      </p:sp>
      <p:sp>
        <p:nvSpPr>
          <p:cNvPr id="5" name="Footer Placeholder 4"/>
          <p:cNvSpPr>
            <a:spLocks noGrp="1"/>
          </p:cNvSpPr>
          <p:nvPr>
            <p:ph type="ftr" sz="quarter" idx="11"/>
          </p:nvPr>
        </p:nvSpPr>
        <p:spPr>
          <a:xfrm>
            <a:off x="2493105" y="329307"/>
            <a:ext cx="4897310"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‹N°›</a:t>
            </a:fld>
            <a:endParaRPr lang="en-US" dirty="0"/>
          </a:p>
        </p:txBody>
      </p:sp>
      <p:cxnSp>
        <p:nvCxnSpPr>
          <p:cNvPr id="8" name="Straight Connector 7"/>
          <p:cNvCxnSpPr/>
          <p:nvPr/>
        </p:nvCxnSpPr>
        <p:spPr>
          <a:xfrm>
            <a:off x="2334637" y="798973"/>
            <a:ext cx="0" cy="2544756"/>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Vertical Text Placeholder 2"/>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3F2BBB64-3259-4573-B06B-24C2C572876B}"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883863"/>
            <a:ext cx="1615742" cy="4574999"/>
          </a:xfrm>
        </p:spPr>
        <p:txBody>
          <a:bodyPr vert="eaVert"/>
          <a:lstStyle>
            <a:lvl1pPr algn="l">
              <a:defRPr/>
            </a:lvl1pPr>
          </a:lstStyle>
          <a:p>
            <a:r>
              <a:rPr lang="fr-FR"/>
              <a:t>Modifiez le style du titre</a:t>
            </a:r>
            <a:endParaRPr lang="en-US" dirty="0"/>
          </a:p>
        </p:txBody>
      </p:sp>
      <p:sp>
        <p:nvSpPr>
          <p:cNvPr id="3" name="Vertical Text Placeholder 2"/>
          <p:cNvSpPr>
            <a:spLocks noGrp="1"/>
          </p:cNvSpPr>
          <p:nvPr>
            <p:ph type="body" orient="vert" idx="1"/>
          </p:nvPr>
        </p:nvSpPr>
        <p:spPr>
          <a:xfrm>
            <a:off x="1534694" y="883863"/>
            <a:ext cx="7738807" cy="4574999"/>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03701014-3973-402F-AEE1-804E14F23FD3}"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8" name="Straight Connector 7"/>
          <p:cNvCxnSpPr/>
          <p:nvPr/>
        </p:nvCxnSpPr>
        <p:spPr>
          <a:xfrm flipH="1">
            <a:off x="9439111" y="719272"/>
            <a:ext cx="1615742" cy="0"/>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Content Placeholder 2"/>
          <p:cNvSpPr>
            <a:spLocks noGrp="1"/>
          </p:cNvSpPr>
          <p:nvPr>
            <p:ph idx="1"/>
          </p:nvPr>
        </p:nvSpPr>
        <p:spPr/>
        <p:txBody>
          <a:bodyPr ancho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10"/>
          </p:nvPr>
        </p:nvSpPr>
        <p:spPr/>
        <p:txBody>
          <a:bodyPr/>
          <a:lstStyle/>
          <a:p>
            <a:fld id="{B26B41A3-D309-476F-AC0A-59E71A343D4B}"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8" name="Straight Connector 7"/>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le 1"/>
          <p:cNvSpPr>
            <a:spLocks noGrp="1"/>
          </p:cNvSpPr>
          <p:nvPr>
            <p:ph type="title"/>
          </p:nvPr>
        </p:nvSpPr>
        <p:spPr>
          <a:xfrm>
            <a:off x="1534813" y="1756130"/>
            <a:ext cx="8562580" cy="1887950"/>
          </a:xfrm>
        </p:spPr>
        <p:txBody>
          <a:bodyPr anchor="b">
            <a:normAutofit/>
          </a:bodyPr>
          <a:lstStyle>
            <a:lvl1pPr algn="l">
              <a:defRPr sz="3600"/>
            </a:lvl1pPr>
          </a:lstStyle>
          <a:p>
            <a:r>
              <a:rPr lang="fr-FR"/>
              <a:t>Modifiez le style du titre</a:t>
            </a:r>
            <a:endParaRPr lang="en-US" dirty="0"/>
          </a:p>
        </p:txBody>
      </p:sp>
      <p:sp>
        <p:nvSpPr>
          <p:cNvPr id="3" name="Text Placeholder 2"/>
          <p:cNvSpPr>
            <a:spLocks noGrp="1"/>
          </p:cNvSpPr>
          <p:nvPr>
            <p:ph type="body" idx="1"/>
          </p:nvPr>
        </p:nvSpPr>
        <p:spPr>
          <a:xfrm>
            <a:off x="1534695" y="3806195"/>
            <a:ext cx="8549990"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Date Placeholder 3"/>
          <p:cNvSpPr>
            <a:spLocks noGrp="1"/>
          </p:cNvSpPr>
          <p:nvPr>
            <p:ph type="dt" sz="half" idx="10"/>
          </p:nvPr>
        </p:nvSpPr>
        <p:spPr/>
        <p:txBody>
          <a:bodyPr/>
          <a:lstStyle/>
          <a:p>
            <a:fld id="{2C7AC8DD-0059-4F51-ADF3-33E8E808B00E}" type="datetime1">
              <a:rPr lang="en-US" smtClean="0"/>
              <a:t>3/23/2021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a:t>
            </a:fld>
            <a:endParaRPr lang="en-US" dirty="0"/>
          </a:p>
        </p:txBody>
      </p:sp>
      <p:cxnSp>
        <p:nvCxnSpPr>
          <p:cNvPr id="8" name="Straight Connector 7"/>
          <p:cNvCxnSpPr/>
          <p:nvPr/>
        </p:nvCxnSpPr>
        <p:spPr>
          <a:xfrm>
            <a:off x="1371687" y="798973"/>
            <a:ext cx="0" cy="284510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889"/>
            <a:ext cx="9520157" cy="1059305"/>
          </a:xfrm>
        </p:spPr>
        <p:txBody>
          <a:bodyPr/>
          <a:lstStyle/>
          <a:p>
            <a:r>
              <a:rPr lang="fr-FR"/>
              <a:t>Modifiez le style du titre</a:t>
            </a:r>
            <a:endParaRPr lang="en-US" dirty="0"/>
          </a:p>
        </p:txBody>
      </p:sp>
      <p:sp>
        <p:nvSpPr>
          <p:cNvPr id="3" name="Content Placeholder 2"/>
          <p:cNvSpPr>
            <a:spLocks noGrp="1"/>
          </p:cNvSpPr>
          <p:nvPr>
            <p:ph sz="half" idx="1"/>
          </p:nvPr>
        </p:nvSpPr>
        <p:spPr>
          <a:xfrm>
            <a:off x="1534695" y="2010878"/>
            <a:ext cx="4608576" cy="3438144"/>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Content Placeholder 3"/>
          <p:cNvSpPr>
            <a:spLocks noGrp="1"/>
          </p:cNvSpPr>
          <p:nvPr>
            <p:ph sz="half" idx="2"/>
          </p:nvPr>
        </p:nvSpPr>
        <p:spPr>
          <a:xfrm>
            <a:off x="6454793" y="2017343"/>
            <a:ext cx="4604130" cy="3441520"/>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Date Placeholder 4"/>
          <p:cNvSpPr>
            <a:spLocks noGrp="1"/>
          </p:cNvSpPr>
          <p:nvPr>
            <p:ph type="dt" sz="half" idx="10"/>
          </p:nvPr>
        </p:nvSpPr>
        <p:spPr/>
        <p:txBody>
          <a:bodyPr/>
          <a:lstStyle/>
          <a:p>
            <a:fld id="{5EBD2DC6-5720-404E-A1E9-347E158E6178}"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9" name="Straight Connector 8"/>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le 1"/>
          <p:cNvSpPr>
            <a:spLocks noGrp="1"/>
          </p:cNvSpPr>
          <p:nvPr>
            <p:ph type="title"/>
          </p:nvPr>
        </p:nvSpPr>
        <p:spPr>
          <a:xfrm>
            <a:off x="1534695" y="804163"/>
            <a:ext cx="9520157" cy="1056319"/>
          </a:xfrm>
        </p:spPr>
        <p:txBody>
          <a:bodyPr/>
          <a:lstStyle/>
          <a:p>
            <a:r>
              <a:rPr lang="fr-FR"/>
              <a:t>Modifiez le style du titre</a:t>
            </a:r>
            <a:endParaRPr lang="en-US" dirty="0"/>
          </a:p>
        </p:txBody>
      </p:sp>
      <p:sp>
        <p:nvSpPr>
          <p:cNvPr id="3" name="Text Placeholder 2"/>
          <p:cNvSpPr>
            <a:spLocks noGrp="1"/>
          </p:cNvSpPr>
          <p:nvPr>
            <p:ph type="body" idx="1"/>
          </p:nvPr>
        </p:nvSpPr>
        <p:spPr>
          <a:xfrm>
            <a:off x="1534695" y="2019549"/>
            <a:ext cx="4608576"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Content Placeholder 3"/>
          <p:cNvSpPr>
            <a:spLocks noGrp="1"/>
          </p:cNvSpPr>
          <p:nvPr>
            <p:ph sz="half" idx="2"/>
          </p:nvPr>
        </p:nvSpPr>
        <p:spPr>
          <a:xfrm>
            <a:off x="1534695" y="2824269"/>
            <a:ext cx="4608576" cy="2644457"/>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5" name="Text Placeholder 4"/>
          <p:cNvSpPr>
            <a:spLocks noGrp="1"/>
          </p:cNvSpPr>
          <p:nvPr>
            <p:ph type="body" sz="quarter" idx="3"/>
          </p:nvPr>
        </p:nvSpPr>
        <p:spPr>
          <a:xfrm>
            <a:off x="6454791" y="2023003"/>
            <a:ext cx="4608576"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Content Placeholder 5"/>
          <p:cNvSpPr>
            <a:spLocks noGrp="1"/>
          </p:cNvSpPr>
          <p:nvPr>
            <p:ph sz="quarter" idx="4"/>
          </p:nvPr>
        </p:nvSpPr>
        <p:spPr>
          <a:xfrm>
            <a:off x="6454792" y="2821491"/>
            <a:ext cx="4608576" cy="2637371"/>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7" name="Date Placeholder 6"/>
          <p:cNvSpPr>
            <a:spLocks noGrp="1"/>
          </p:cNvSpPr>
          <p:nvPr>
            <p:ph type="dt" sz="half" idx="10"/>
          </p:nvPr>
        </p:nvSpPr>
        <p:spPr/>
        <p:txBody>
          <a:bodyPr/>
          <a:lstStyle/>
          <a:p>
            <a:fld id="{CFE80974-C910-4579-92CD-844CC49FCB73}" type="datetime1">
              <a:rPr lang="en-US" smtClean="0"/>
              <a:t>3/23/2021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a:t>
            </a:fld>
            <a:endParaRPr lang="en-US" dirty="0"/>
          </a:p>
        </p:txBody>
      </p:sp>
      <p:cxnSp>
        <p:nvCxnSpPr>
          <p:cNvPr id="11" name="Straight Connector 10"/>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fr-FR"/>
              <a:t>Modifiez le style du titre</a:t>
            </a:r>
            <a:endParaRPr lang="en-US" dirty="0"/>
          </a:p>
        </p:txBody>
      </p:sp>
      <p:sp>
        <p:nvSpPr>
          <p:cNvPr id="3" name="Date Placeholder 2"/>
          <p:cNvSpPr>
            <a:spLocks noGrp="1"/>
          </p:cNvSpPr>
          <p:nvPr>
            <p:ph type="dt" sz="half" idx="10"/>
          </p:nvPr>
        </p:nvSpPr>
        <p:spPr/>
        <p:txBody>
          <a:bodyPr/>
          <a:lstStyle/>
          <a:p>
            <a:fld id="{3DE2ACAD-2828-412E-BAFA-0BE9825BEE96}" type="datetime1">
              <a:rPr lang="en-US" smtClean="0"/>
              <a:t>3/23/2021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a:t>
            </a:fld>
            <a:endParaRPr lang="en-US" dirty="0"/>
          </a:p>
        </p:txBody>
      </p:sp>
      <p:cxnSp>
        <p:nvCxnSpPr>
          <p:cNvPr id="7" name="Straight Connector 6"/>
          <p:cNvCxnSpPr/>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3B8CB84-564F-4F9C-AC5C-488F64862701}" type="datetime1">
              <a:rPr lang="en-US" smtClean="0"/>
              <a:t>3/23/2021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le 1"/>
          <p:cNvSpPr>
            <a:spLocks noGrp="1"/>
          </p:cNvSpPr>
          <p:nvPr>
            <p:ph type="title"/>
          </p:nvPr>
        </p:nvSpPr>
        <p:spPr>
          <a:xfrm>
            <a:off x="1534642" y="798973"/>
            <a:ext cx="3183128" cy="2247117"/>
          </a:xfrm>
        </p:spPr>
        <p:txBody>
          <a:bodyPr anchor="b">
            <a:normAutofit/>
          </a:bodyPr>
          <a:lstStyle>
            <a:lvl1pPr algn="l">
              <a:defRPr sz="2400"/>
            </a:lvl1pPr>
          </a:lstStyle>
          <a:p>
            <a:r>
              <a:rPr lang="fr-FR"/>
              <a:t>Modifiez le style du titre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Text Placeholder 3"/>
          <p:cNvSpPr>
            <a:spLocks noGrp="1"/>
          </p:cNvSpPr>
          <p:nvPr>
            <p:ph type="body" sz="half" idx="2"/>
          </p:nvPr>
        </p:nvSpPr>
        <p:spPr>
          <a:xfrm>
            <a:off x="1534695" y="3205491"/>
            <a:ext cx="3184989"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p:txBody>
          <a:bodyPr/>
          <a:lstStyle/>
          <a:p>
            <a:fld id="{668EECBD-A3AA-4F3B-9146-D7F35F9B1ABF}" type="datetime1">
              <a:rPr lang="en-US" smtClean="0"/>
              <a:t>3/23/2021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9" name="Straight Connector 8"/>
          <p:cNvCxnSpPr/>
          <p:nvPr/>
        </p:nvCxnSpPr>
        <p:spPr>
          <a:xfrm>
            <a:off x="1371687" y="798973"/>
            <a:ext cx="0" cy="2247117"/>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a:xfrm>
              <a:off x="7477387" y="482170"/>
              <a:ext cx="4074533" cy="5149101"/>
            </a:xfrm>
            <a:prstGeom prst="rect">
              <a:avLst/>
            </a:prstGeom>
            <a:gradFill>
              <a:gsLst>
                <a:gs pos="0">
                  <a:schemeClr val="bg2">
                    <a:lumMod val="10000"/>
                  </a:schemeClr>
                </a:gs>
                <a:gs pos="100000">
                  <a:schemeClr val="bg2">
                    <a:lumMod val="10000"/>
                  </a:schemeClr>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prstMaterial="matte">
              <a:bevelT w="133350" h="50800" prst="divot"/>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535694" y="1129513"/>
            <a:ext cx="5447840" cy="1830584"/>
          </a:xfrm>
        </p:spPr>
        <p:txBody>
          <a:bodyPr anchor="b">
            <a:normAutofit/>
          </a:bodyPr>
          <a:lstStyle>
            <a:lvl1pPr>
              <a:defRPr sz="3200"/>
            </a:lvl1pPr>
          </a:lstStyle>
          <a:p>
            <a:r>
              <a:rPr lang="fr-FR"/>
              <a:t>Modifiez le style du titre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fr-FR"/>
              <a:t>Cliquez sur l'icône pour ajouter une image</a:t>
            </a:r>
            <a:endParaRPr lang="en-US" dirty="0"/>
          </a:p>
        </p:txBody>
      </p:sp>
      <p:sp>
        <p:nvSpPr>
          <p:cNvPr id="4" name="Text Placeholder 3"/>
          <p:cNvSpPr>
            <a:spLocks noGrp="1"/>
          </p:cNvSpPr>
          <p:nvPr>
            <p:ph type="body" sz="half" idx="2"/>
          </p:nvPr>
        </p:nvSpPr>
        <p:spPr>
          <a:xfrm>
            <a:off x="1534695" y="3145992"/>
            <a:ext cx="5440037"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Date Placeholder 4"/>
          <p:cNvSpPr>
            <a:spLocks noGrp="1"/>
          </p:cNvSpPr>
          <p:nvPr>
            <p:ph type="dt" sz="half" idx="10"/>
          </p:nvPr>
        </p:nvSpPr>
        <p:spPr>
          <a:xfrm>
            <a:off x="1534695" y="5469856"/>
            <a:ext cx="5440038" cy="320123"/>
          </a:xfrm>
        </p:spPr>
        <p:txBody>
          <a:bodyPr/>
          <a:lstStyle>
            <a:lvl1pPr algn="l">
              <a:defRPr/>
            </a:lvl1pPr>
          </a:lstStyle>
          <a:p>
            <a:fld id="{138848C6-0C4A-4136-A9F8-D80251CB5689}" type="datetime1">
              <a:rPr lang="en-US" smtClean="0"/>
              <a:t>3/23/2021</a:t>
            </a:fld>
            <a:endParaRPr lang="en-US" dirty="0"/>
          </a:p>
        </p:txBody>
      </p:sp>
      <p:sp>
        <p:nvSpPr>
          <p:cNvPr id="6" name="Footer Placeholder 5"/>
          <p:cNvSpPr>
            <a:spLocks noGrp="1"/>
          </p:cNvSpPr>
          <p:nvPr>
            <p:ph type="ftr" sz="quarter" idx="11"/>
          </p:nvPr>
        </p:nvSpPr>
        <p:spPr>
          <a:xfrm>
            <a:off x="1534910" y="318640"/>
            <a:ext cx="5453475"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a:t>
            </a:fld>
            <a:endParaRPr lang="en-US" dirty="0"/>
          </a:p>
        </p:txBody>
      </p:sp>
      <p:cxnSp>
        <p:nvCxnSpPr>
          <p:cNvPr id="14" name="Straight Connector 13"/>
          <p:cNvCxnSpPr/>
          <p:nvPr/>
        </p:nvCxnSpPr>
        <p:spPr>
          <a:xfrm>
            <a:off x="1371687" y="798973"/>
            <a:ext cx="0" cy="2161124"/>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9" name="Rectangle 8"/>
          <p:cNvSpPr/>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srcRect t="2769" b="-2769"/>
          <a:stretch/>
        </p:blipFill>
        <p:spPr>
          <a:xfrm>
            <a:off x="0" y="6135624"/>
            <a:ext cx="12192000" cy="742950"/>
          </a:xfrm>
          <a:prstGeom prst="rect">
            <a:avLst/>
          </a:prstGeom>
        </p:spPr>
      </p:pic>
      <p:sp>
        <p:nvSpPr>
          <p:cNvPr id="2" name="Title Placeholder 1"/>
          <p:cNvSpPr>
            <a:spLocks noGrp="1"/>
          </p:cNvSpPr>
          <p:nvPr>
            <p:ph type="title"/>
          </p:nvPr>
        </p:nvSpPr>
        <p:spPr>
          <a:xfrm>
            <a:off x="1534696" y="804519"/>
            <a:ext cx="9520158" cy="1049235"/>
          </a:xfrm>
          <a:prstGeom prst="rect">
            <a:avLst/>
          </a:prstGeom>
        </p:spPr>
        <p:txBody>
          <a:bodyPr vert="horz" lIns="91440" tIns="45720" rIns="91440" bIns="45720" rtlCol="0" anchor="b">
            <a:normAutofit/>
          </a:bodyPr>
          <a:lstStyle/>
          <a:p>
            <a:r>
              <a:rPr lang="fr-FR"/>
              <a:t>Modifiez le style du titre</a:t>
            </a:r>
            <a:endParaRPr lang="en-US" dirty="0"/>
          </a:p>
        </p:txBody>
      </p:sp>
      <p:sp>
        <p:nvSpPr>
          <p:cNvPr id="3" name="Text Placeholder 2"/>
          <p:cNvSpPr>
            <a:spLocks noGrp="1"/>
          </p:cNvSpPr>
          <p:nvPr>
            <p:ph type="body" idx="1"/>
          </p:nvPr>
        </p:nvSpPr>
        <p:spPr>
          <a:xfrm>
            <a:off x="1534696" y="2015732"/>
            <a:ext cx="9520158" cy="3450613"/>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D914D69-4AF8-47D1-BAB5-04470004A93E}" type="datetime1">
              <a:rPr lang="en-US" smtClean="0"/>
              <a:t>3/23/2021</a:t>
            </a:fld>
            <a:endParaRPr lang="en-US" dirty="0"/>
          </a:p>
        </p:txBody>
      </p:sp>
      <p:sp>
        <p:nvSpPr>
          <p:cNvPr id="5" name="Footer Placeholder 4"/>
          <p:cNvSpPr>
            <a:spLocks noGrp="1"/>
          </p:cNvSpPr>
          <p:nvPr>
            <p:ph type="ftr" sz="quarter" idx="3"/>
          </p:nvPr>
        </p:nvSpPr>
        <p:spPr>
          <a:xfrm>
            <a:off x="1534695" y="329307"/>
            <a:ext cx="5855719"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‹N°›</a:t>
            </a:fld>
            <a:endParaRPr lang="en-US" dirty="0"/>
          </a:p>
        </p:txBody>
      </p:sp>
      <p:cxnSp>
        <p:nvCxnSpPr>
          <p:cNvPr id="12" name="Straight Connector 11"/>
          <p:cNvCxnSpPr/>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p:txStyles>
    <p:titleStyle>
      <a:lvl1pPr algn="l" defTabSz="914400" rtl="0" eaLnBrk="1" latinLnBrk="0" hangingPunct="1">
        <a:lnSpc>
          <a:spcPct val="90000"/>
        </a:lnSpc>
        <a:spcBef>
          <a:spcPct val="0"/>
        </a:spcBef>
        <a:buNone/>
        <a:defRPr sz="3200" b="0" i="0" kern="1200" cap="none">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2556C3-DC40-409B-B1F9-52FA4FCB8C86}"/>
              </a:ext>
            </a:extLst>
          </p:cNvPr>
          <p:cNvSpPr>
            <a:spLocks noGrp="1"/>
          </p:cNvSpPr>
          <p:nvPr>
            <p:ph type="ctrTitle"/>
          </p:nvPr>
        </p:nvSpPr>
        <p:spPr>
          <a:xfrm>
            <a:off x="967667" y="408374"/>
            <a:ext cx="10087186" cy="2935356"/>
          </a:xfrm>
        </p:spPr>
        <p:txBody>
          <a:bodyPr/>
          <a:lstStyle/>
          <a:p>
            <a:pPr algn="ctr"/>
            <a:br>
              <a:rPr lang="fr-FR" dirty="0"/>
            </a:br>
            <a:endParaRPr lang="fr-FR" dirty="0"/>
          </a:p>
        </p:txBody>
      </p:sp>
      <p:sp>
        <p:nvSpPr>
          <p:cNvPr id="3" name="Sous-titre 2">
            <a:extLst>
              <a:ext uri="{FF2B5EF4-FFF2-40B4-BE49-F238E27FC236}">
                <a16:creationId xmlns:a16="http://schemas.microsoft.com/office/drawing/2014/main" id="{BFBB1138-5EE8-4782-8E4F-AAAFC2D50E3D}"/>
              </a:ext>
            </a:extLst>
          </p:cNvPr>
          <p:cNvSpPr>
            <a:spLocks noGrp="1"/>
          </p:cNvSpPr>
          <p:nvPr>
            <p:ph type="subTitle" idx="1"/>
          </p:nvPr>
        </p:nvSpPr>
        <p:spPr>
          <a:xfrm>
            <a:off x="754603" y="1660126"/>
            <a:ext cx="10821880" cy="4323424"/>
          </a:xfrm>
        </p:spPr>
        <p:txBody>
          <a:bodyPr>
            <a:normAutofit/>
          </a:bodyPr>
          <a:lstStyle/>
          <a:p>
            <a:pPr marL="0" indent="0" algn="ctr">
              <a:lnSpc>
                <a:spcPct val="100000"/>
              </a:lnSpc>
              <a:spcAft>
                <a:spcPts val="800"/>
              </a:spcAft>
              <a:buNone/>
            </a:pPr>
            <a:r>
              <a:rPr lang="fr-FR" sz="2200" b="1" dirty="0">
                <a:effectLst/>
                <a:latin typeface="Times New Roman" panose="02020603050405020304" pitchFamily="18" charset="0"/>
                <a:ea typeface="Calibri" panose="020F0502020204030204" pitchFamily="34" charset="0"/>
                <a:cs typeface="Times New Roman" panose="02020603050405020304" pitchFamily="18" charset="0"/>
              </a:rPr>
              <a:t>FACULTE DE DROIT, ECONOMIE ET SCIENCES </a:t>
            </a:r>
            <a:r>
              <a:rPr lang="fr-FR" sz="2200" b="1" dirty="0">
                <a:latin typeface="Times New Roman" panose="02020603050405020304" pitchFamily="18" charset="0"/>
                <a:ea typeface="Calibri" panose="020F0502020204030204" pitchFamily="34" charset="0"/>
                <a:cs typeface="Times New Roman" panose="02020603050405020304" pitchFamily="18" charset="0"/>
              </a:rPr>
              <a:t>SOCIALES</a:t>
            </a:r>
            <a:endParaRPr lang="fr-FR" sz="22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ctr">
              <a:lnSpc>
                <a:spcPct val="100000"/>
              </a:lnSpc>
              <a:spcBef>
                <a:spcPts val="0"/>
              </a:spcBef>
              <a:spcAft>
                <a:spcPts val="300"/>
              </a:spcAft>
              <a:buNone/>
              <a:tabLst>
                <a:tab pos="4791075" algn="l"/>
              </a:tabLst>
            </a:pPr>
            <a:r>
              <a:rPr lang="fr-FR" sz="2400" b="1" dirty="0">
                <a:effectLst/>
                <a:latin typeface="Times New Roman" panose="02020603050405020304" pitchFamily="18" charset="0"/>
                <a:ea typeface="Calibri" panose="020F0502020204030204" pitchFamily="34" charset="0"/>
                <a:cs typeface="Times New Roman" panose="02020603050405020304" pitchFamily="18" charset="0"/>
              </a:rPr>
              <a:t>   </a:t>
            </a:r>
            <a:r>
              <a:rPr lang="fr-FR" sz="2000" b="1" dirty="0">
                <a:effectLst/>
                <a:latin typeface="Times New Roman" panose="02020603050405020304" pitchFamily="18" charset="0"/>
                <a:ea typeface="Calibri" panose="020F0502020204030204" pitchFamily="34" charset="0"/>
                <a:cs typeface="Times New Roman" panose="02020603050405020304" pitchFamily="18" charset="0"/>
              </a:rPr>
              <a:t>DEPARTEMENT DE GEOGRAPHIE</a:t>
            </a:r>
            <a:endParaRPr lang="fr-FR" sz="2000"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ctr">
              <a:lnSpc>
                <a:spcPct val="100000"/>
              </a:lnSpc>
              <a:spcBef>
                <a:spcPts val="0"/>
              </a:spcBef>
              <a:spcAft>
                <a:spcPts val="600"/>
              </a:spcAft>
              <a:buNone/>
              <a:tabLst>
                <a:tab pos="4791075" algn="l"/>
              </a:tabLst>
            </a:pPr>
            <a:r>
              <a:rPr lang="fr-FR" sz="16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MASTER l : Géographie- Aménagement, Environnement et Développement</a:t>
            </a:r>
            <a:endParaRPr lang="fr-FR" sz="16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indent="0" algn="ctr">
              <a:lnSpc>
                <a:spcPct val="100000"/>
              </a:lnSpc>
              <a:spcBef>
                <a:spcPts val="0"/>
              </a:spcBef>
              <a:spcAft>
                <a:spcPts val="600"/>
              </a:spcAft>
              <a:buNone/>
              <a:tabLst>
                <a:tab pos="4791075" algn="l"/>
              </a:tabLst>
            </a:pPr>
            <a:r>
              <a:rPr lang="fr-FR" sz="1600" b="1" dirty="0">
                <a:effectLst/>
                <a:latin typeface="Times New Roman" panose="02020603050405020304" pitchFamily="18" charset="0"/>
                <a:ea typeface="Calibri" panose="020F0502020204030204" pitchFamily="34" charset="0"/>
                <a:cs typeface="Times New Roman" panose="02020603050405020304" pitchFamily="18" charset="0"/>
              </a:rPr>
              <a:t>Parcours : </a:t>
            </a:r>
            <a:r>
              <a:rPr lang="fr-FR" sz="1600" b="1" dirty="0">
                <a:latin typeface="Times New Roman" panose="02020603050405020304" pitchFamily="18" charset="0"/>
                <a:ea typeface="Calibri" panose="020F0502020204030204" pitchFamily="34" charset="0"/>
                <a:cs typeface="Times New Roman" panose="02020603050405020304" pitchFamily="18" charset="0"/>
              </a:rPr>
              <a:t>Recherche </a:t>
            </a:r>
            <a:endParaRPr lang="fr-FR" sz="1600" b="1" dirty="0">
              <a:effectLst/>
              <a:latin typeface="Times New Roman" panose="02020603050405020304" pitchFamily="18" charset="0"/>
              <a:ea typeface="Calibri" panose="020F0502020204030204" pitchFamily="34" charset="0"/>
              <a:cs typeface="Times New Roman" panose="02020603050405020304" pitchFamily="18" charset="0"/>
            </a:endParaRPr>
          </a:p>
          <a:p>
            <a:pPr marL="0" lvl="0" indent="0" algn="ctr">
              <a:lnSpc>
                <a:spcPct val="100000"/>
              </a:lnSpc>
              <a:spcBef>
                <a:spcPts val="0"/>
              </a:spcBef>
              <a:spcAft>
                <a:spcPts val="600"/>
              </a:spcAft>
              <a:buNone/>
              <a:tabLst>
                <a:tab pos="4791075" algn="l"/>
              </a:tabLst>
            </a:pPr>
            <a:r>
              <a:rPr lang="fr-FR" sz="1600" b="1"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MEMOIRE DE MASTER 1</a:t>
            </a:r>
          </a:p>
          <a:p>
            <a:endParaRPr lang="fr-FR" dirty="0"/>
          </a:p>
        </p:txBody>
      </p:sp>
      <p:pic>
        <p:nvPicPr>
          <p:cNvPr id="4" name="Image 3">
            <a:extLst>
              <a:ext uri="{FF2B5EF4-FFF2-40B4-BE49-F238E27FC236}">
                <a16:creationId xmlns:a16="http://schemas.microsoft.com/office/drawing/2014/main" id="{AB489C16-4615-4FC3-8BD5-724AF7089B5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83020" y="633572"/>
            <a:ext cx="1625960" cy="1026554"/>
          </a:xfrm>
          <a:prstGeom prst="rect">
            <a:avLst/>
          </a:prstGeom>
        </p:spPr>
      </p:pic>
      <p:sp>
        <p:nvSpPr>
          <p:cNvPr id="5" name="Rectangle 4">
            <a:extLst>
              <a:ext uri="{FF2B5EF4-FFF2-40B4-BE49-F238E27FC236}">
                <a16:creationId xmlns:a16="http://schemas.microsoft.com/office/drawing/2014/main" id="{9E035B45-7AAB-4254-B472-95A4BC505E59}"/>
              </a:ext>
            </a:extLst>
          </p:cNvPr>
          <p:cNvSpPr/>
          <p:nvPr/>
        </p:nvSpPr>
        <p:spPr>
          <a:xfrm>
            <a:off x="3495028" y="44390"/>
            <a:ext cx="5610225" cy="50417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UNIVERSITÉ DE TOURS</a:t>
            </a:r>
          </a:p>
        </p:txBody>
      </p:sp>
      <p:sp>
        <p:nvSpPr>
          <p:cNvPr id="6" name="Rectangle : avec coins arrondis en diagonale 5">
            <a:extLst>
              <a:ext uri="{FF2B5EF4-FFF2-40B4-BE49-F238E27FC236}">
                <a16:creationId xmlns:a16="http://schemas.microsoft.com/office/drawing/2014/main" id="{C669ECE4-6F62-4655-8015-E6A786095FF2}"/>
              </a:ext>
            </a:extLst>
          </p:cNvPr>
          <p:cNvSpPr/>
          <p:nvPr/>
        </p:nvSpPr>
        <p:spPr>
          <a:xfrm>
            <a:off x="1890944" y="3586579"/>
            <a:ext cx="9419207" cy="1008903"/>
          </a:xfrm>
          <a:prstGeom prst="round2Diag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just" defTabSz="914400" eaLnBrk="1" fontAlgn="auto" latinLnBrk="0" hangingPunct="1">
              <a:lnSpc>
                <a:spcPct val="150000"/>
              </a:lnSpc>
              <a:spcBef>
                <a:spcPts val="0"/>
              </a:spcBef>
              <a:spcAft>
                <a:spcPts val="800"/>
              </a:spcAft>
              <a:buClrTx/>
              <a:buSzTx/>
              <a:buFontTx/>
              <a:buNone/>
              <a:tabLst/>
              <a:defRPr/>
            </a:pPr>
            <a:r>
              <a:rPr lang="fr-FR" sz="1600" b="1" kern="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SUJET: COMMUNIQUER SANS ÊTRE ANXIOGÈNE. QUELS IMPACTS SUR LA PRÉVENTION DES RISQUES À TOURS . ENTRE DISCOURS POLITIQUES ET RESSENTIS CITOYENS .</a:t>
            </a:r>
            <a:endParaRPr kumimoji="0" lang="fr-FR" sz="1600" b="1" i="0" u="none" strike="noStrike" kern="0" cap="none" spc="0" normalizeH="0" baseline="0" noProof="0" dirty="0">
              <a:ln>
                <a:noFill/>
              </a:ln>
              <a:solidFill>
                <a:sysClr val="windowText" lastClr="000000"/>
              </a:solidFill>
              <a:effectLst/>
              <a:uLnTx/>
              <a:uFillTx/>
              <a:latin typeface="Calibri" panose="020F0502020204030204"/>
              <a:ea typeface="Calibri" panose="020F0502020204030204" pitchFamily="34" charset="0"/>
              <a:cs typeface="Times New Roman" panose="02020603050405020304" pitchFamily="18" charset="0"/>
            </a:endParaRPr>
          </a:p>
        </p:txBody>
      </p:sp>
      <p:sp>
        <p:nvSpPr>
          <p:cNvPr id="7" name="Rectangle 6">
            <a:extLst>
              <a:ext uri="{FF2B5EF4-FFF2-40B4-BE49-F238E27FC236}">
                <a16:creationId xmlns:a16="http://schemas.microsoft.com/office/drawing/2014/main" id="{5FACB28D-46DF-42DD-8BEF-7A0434C51C3C}"/>
              </a:ext>
            </a:extLst>
          </p:cNvPr>
          <p:cNvSpPr/>
          <p:nvPr/>
        </p:nvSpPr>
        <p:spPr>
          <a:xfrm>
            <a:off x="807868" y="4864963"/>
            <a:ext cx="2379215" cy="77235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fr-FR" sz="1400" dirty="0">
                <a:solidFill>
                  <a:schemeClr val="tx1"/>
                </a:solidFill>
                <a:latin typeface="Times New Roman" panose="02020603050405020304" pitchFamily="18" charset="0"/>
                <a:cs typeface="Times New Roman" panose="02020603050405020304" pitchFamily="18" charset="0"/>
              </a:rPr>
              <a:t>Présenté par: </a:t>
            </a:r>
          </a:p>
          <a:p>
            <a:pPr algn="ctr">
              <a:lnSpc>
                <a:spcPct val="150000"/>
              </a:lnSpc>
            </a:pPr>
            <a:r>
              <a:rPr lang="fr-FR" sz="1400" dirty="0">
                <a:solidFill>
                  <a:schemeClr val="tx1"/>
                </a:solidFill>
                <a:latin typeface="Times New Roman" panose="02020603050405020304" pitchFamily="18" charset="0"/>
                <a:cs typeface="Times New Roman" panose="02020603050405020304" pitchFamily="18" charset="0"/>
              </a:rPr>
              <a:t>Abdoulaye MBAYE</a:t>
            </a:r>
          </a:p>
        </p:txBody>
      </p:sp>
      <p:sp>
        <p:nvSpPr>
          <p:cNvPr id="8" name="Rectangle 7">
            <a:extLst>
              <a:ext uri="{FF2B5EF4-FFF2-40B4-BE49-F238E27FC236}">
                <a16:creationId xmlns:a16="http://schemas.microsoft.com/office/drawing/2014/main" id="{8C57DF20-E1B6-47BF-8A70-6E9AAA9BCBF2}"/>
              </a:ext>
            </a:extLst>
          </p:cNvPr>
          <p:cNvSpPr/>
          <p:nvPr/>
        </p:nvSpPr>
        <p:spPr>
          <a:xfrm>
            <a:off x="8797771" y="4897610"/>
            <a:ext cx="2512380" cy="115982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fr-FR" sz="1400" dirty="0">
                <a:solidFill>
                  <a:schemeClr val="tx1"/>
                </a:solidFill>
                <a:latin typeface="Times New Roman" panose="02020603050405020304" pitchFamily="18" charset="0"/>
                <a:cs typeface="Times New Roman" panose="02020603050405020304" pitchFamily="18" charset="0"/>
              </a:rPr>
              <a:t>Sous la direction de:</a:t>
            </a:r>
          </a:p>
          <a:p>
            <a:pPr algn="ctr"/>
            <a:r>
              <a:rPr lang="fr-FR" sz="1400" dirty="0">
                <a:solidFill>
                  <a:schemeClr val="tx1"/>
                </a:solidFill>
                <a:latin typeface="Times New Roman" panose="02020603050405020304" pitchFamily="18" charset="0"/>
                <a:cs typeface="Times New Roman" panose="02020603050405020304" pitchFamily="18" charset="0"/>
              </a:rPr>
              <a:t>Floriane CHOURAQUI</a:t>
            </a:r>
          </a:p>
          <a:p>
            <a:pPr algn="ctr"/>
            <a:r>
              <a:rPr lang="fr-FR" sz="1400" dirty="0">
                <a:solidFill>
                  <a:schemeClr val="tx1"/>
                </a:solidFill>
                <a:latin typeface="Times New Roman" panose="02020603050405020304" pitchFamily="18" charset="0"/>
                <a:cs typeface="Times New Roman" panose="02020603050405020304" pitchFamily="18" charset="0"/>
              </a:rPr>
              <a:t>&amp;</a:t>
            </a:r>
          </a:p>
          <a:p>
            <a:pPr algn="ctr"/>
            <a:r>
              <a:rPr lang="fr-FR" sz="1400" dirty="0">
                <a:solidFill>
                  <a:schemeClr val="tx1"/>
                </a:solidFill>
                <a:latin typeface="Times New Roman" panose="02020603050405020304" pitchFamily="18" charset="0"/>
                <a:cs typeface="Times New Roman" panose="02020603050405020304" pitchFamily="18" charset="0"/>
              </a:rPr>
              <a:t>Marion ALMARIC</a:t>
            </a:r>
          </a:p>
          <a:p>
            <a:pPr algn="ctr">
              <a:lnSpc>
                <a:spcPct val="150000"/>
              </a:lnSpc>
            </a:pPr>
            <a:endParaRPr lang="fr-FR" sz="1400" dirty="0">
              <a:solidFill>
                <a:schemeClr val="tx1"/>
              </a:solidFill>
              <a:latin typeface="Times New Roman" panose="02020603050405020304" pitchFamily="18" charset="0"/>
              <a:cs typeface="Times New Roman" panose="02020603050405020304" pitchFamily="18" charset="0"/>
            </a:endParaRPr>
          </a:p>
        </p:txBody>
      </p:sp>
      <p:sp>
        <p:nvSpPr>
          <p:cNvPr id="9" name="Rectangle 8">
            <a:extLst>
              <a:ext uri="{FF2B5EF4-FFF2-40B4-BE49-F238E27FC236}">
                <a16:creationId xmlns:a16="http://schemas.microsoft.com/office/drawing/2014/main" id="{48DE2E54-3FD0-44E9-8F5B-F02BA7C2961F}"/>
              </a:ext>
            </a:extLst>
          </p:cNvPr>
          <p:cNvSpPr/>
          <p:nvPr/>
        </p:nvSpPr>
        <p:spPr>
          <a:xfrm>
            <a:off x="4643020" y="5477522"/>
            <a:ext cx="2698813" cy="369712"/>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Aft>
                <a:spcPts val="0"/>
              </a:spcAft>
            </a:pPr>
            <a:r>
              <a:rPr lang="fr-FR" sz="1400" b="1"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Année universitaire : 2020 - 2021</a:t>
            </a:r>
            <a:endParaRPr lang="fr-FR" sz="1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10" name="Espace réservé de la date 9">
            <a:extLst>
              <a:ext uri="{FF2B5EF4-FFF2-40B4-BE49-F238E27FC236}">
                <a16:creationId xmlns:a16="http://schemas.microsoft.com/office/drawing/2014/main" id="{06D2980A-B02B-4035-A2C6-FC736556A0E5}"/>
              </a:ext>
            </a:extLst>
          </p:cNvPr>
          <p:cNvSpPr>
            <a:spLocks noGrp="1"/>
          </p:cNvSpPr>
          <p:nvPr>
            <p:ph type="dt" sz="half" idx="10"/>
          </p:nvPr>
        </p:nvSpPr>
        <p:spPr/>
        <p:txBody>
          <a:bodyPr/>
          <a:lstStyle/>
          <a:p>
            <a:fld id="{DC63EE5F-0392-4050-ADD7-7E3A3216D776}" type="datetime1">
              <a:rPr lang="en-US" smtClean="0"/>
              <a:t>3/23/2021</a:t>
            </a:fld>
            <a:endParaRPr lang="en-US" dirty="0"/>
          </a:p>
        </p:txBody>
      </p:sp>
      <p:sp>
        <p:nvSpPr>
          <p:cNvPr id="11" name="Espace réservé du numéro de diapositive 10">
            <a:extLst>
              <a:ext uri="{FF2B5EF4-FFF2-40B4-BE49-F238E27FC236}">
                <a16:creationId xmlns:a16="http://schemas.microsoft.com/office/drawing/2014/main" id="{21F13B6C-22F2-4076-846B-53921EC6F180}"/>
              </a:ext>
            </a:extLst>
          </p:cNvPr>
          <p:cNvSpPr>
            <a:spLocks noGrp="1"/>
          </p:cNvSpPr>
          <p:nvPr>
            <p:ph type="sldNum" sz="quarter" idx="12"/>
          </p:nvPr>
        </p:nvSpPr>
        <p:spPr/>
        <p:txBody>
          <a:bodyPr/>
          <a:lstStyle/>
          <a:p>
            <a:fld id="{6D22F896-40B5-4ADD-8801-0D06FADFA095}" type="slidenum">
              <a:rPr lang="en-US" smtClean="0"/>
              <a:t>1</a:t>
            </a:fld>
            <a:endParaRPr lang="en-US" dirty="0"/>
          </a:p>
        </p:txBody>
      </p:sp>
    </p:spTree>
    <p:extLst>
      <p:ext uri="{BB962C8B-B14F-4D97-AF65-F5344CB8AC3E}">
        <p14:creationId xmlns:p14="http://schemas.microsoft.com/office/powerpoint/2010/main" val="232470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5AF20E0-5422-4263-9705-F81F21AF79D5}"/>
              </a:ext>
            </a:extLst>
          </p:cNvPr>
          <p:cNvSpPr>
            <a:spLocks noGrp="1"/>
          </p:cNvSpPr>
          <p:nvPr>
            <p:ph type="title"/>
          </p:nvPr>
        </p:nvSpPr>
        <p:spPr>
          <a:xfrm>
            <a:off x="1534696" y="128244"/>
            <a:ext cx="9520158" cy="662331"/>
          </a:xfrm>
        </p:spPr>
        <p:txBody>
          <a:bodyPr>
            <a:normAutofit fontScale="90000"/>
          </a:bodyPr>
          <a:lstStyle/>
          <a:p>
            <a:pPr algn="ctr">
              <a:lnSpc>
                <a:spcPct val="150000"/>
              </a:lnSpc>
            </a:pPr>
            <a:r>
              <a:rPr lang="fr-FR" dirty="0"/>
              <a:t>Entretiens prévus: 4 ( </a:t>
            </a:r>
            <a:r>
              <a:rPr lang="fr-FR" sz="2000" b="1" dirty="0">
                <a:latin typeface="Times New Roman" panose="02020603050405020304" pitchFamily="18" charset="0"/>
                <a:cs typeface="Times New Roman" panose="02020603050405020304" pitchFamily="18" charset="0"/>
              </a:rPr>
              <a:t>déjà</a:t>
            </a:r>
            <a:r>
              <a:rPr lang="fr-FR" dirty="0">
                <a:latin typeface="Times New Roman" panose="02020603050405020304" pitchFamily="18" charset="0"/>
                <a:cs typeface="Times New Roman" panose="02020603050405020304" pitchFamily="18" charset="0"/>
              </a:rPr>
              <a:t> </a:t>
            </a:r>
            <a:r>
              <a:rPr lang="fr-FR" dirty="0"/>
              <a:t>réalisés 4) </a:t>
            </a:r>
          </a:p>
        </p:txBody>
      </p:sp>
      <p:graphicFrame>
        <p:nvGraphicFramePr>
          <p:cNvPr id="4" name="Tableau 4">
            <a:extLst>
              <a:ext uri="{FF2B5EF4-FFF2-40B4-BE49-F238E27FC236}">
                <a16:creationId xmlns:a16="http://schemas.microsoft.com/office/drawing/2014/main" id="{3E8C20A4-4E64-4599-AB22-9A109945DE53}"/>
              </a:ext>
            </a:extLst>
          </p:cNvPr>
          <p:cNvGraphicFramePr>
            <a:graphicFrameLocks noGrp="1"/>
          </p:cNvGraphicFramePr>
          <p:nvPr>
            <p:ph idx="1"/>
            <p:extLst>
              <p:ext uri="{D42A27DB-BD31-4B8C-83A1-F6EECF244321}">
                <p14:modId xmlns:p14="http://schemas.microsoft.com/office/powerpoint/2010/main" val="3730690993"/>
              </p:ext>
            </p:extLst>
          </p:nvPr>
        </p:nvGraphicFramePr>
        <p:xfrm>
          <a:off x="1535113" y="887768"/>
          <a:ext cx="9520235" cy="6000119"/>
        </p:xfrm>
        <a:graphic>
          <a:graphicData uri="http://schemas.openxmlformats.org/drawingml/2006/table">
            <a:tbl>
              <a:tblPr firstRow="1" bandRow="1">
                <a:tableStyleId>{5C22544A-7EE6-4342-B048-85BDC9FD1C3A}</a:tableStyleId>
              </a:tblPr>
              <a:tblGrid>
                <a:gridCol w="1904047">
                  <a:extLst>
                    <a:ext uri="{9D8B030D-6E8A-4147-A177-3AD203B41FA5}">
                      <a16:colId xmlns:a16="http://schemas.microsoft.com/office/drawing/2014/main" val="1060381208"/>
                    </a:ext>
                  </a:extLst>
                </a:gridCol>
                <a:gridCol w="1904047">
                  <a:extLst>
                    <a:ext uri="{9D8B030D-6E8A-4147-A177-3AD203B41FA5}">
                      <a16:colId xmlns:a16="http://schemas.microsoft.com/office/drawing/2014/main" val="2045409136"/>
                    </a:ext>
                  </a:extLst>
                </a:gridCol>
                <a:gridCol w="1904047">
                  <a:extLst>
                    <a:ext uri="{9D8B030D-6E8A-4147-A177-3AD203B41FA5}">
                      <a16:colId xmlns:a16="http://schemas.microsoft.com/office/drawing/2014/main" val="2595678253"/>
                    </a:ext>
                  </a:extLst>
                </a:gridCol>
                <a:gridCol w="1904047">
                  <a:extLst>
                    <a:ext uri="{9D8B030D-6E8A-4147-A177-3AD203B41FA5}">
                      <a16:colId xmlns:a16="http://schemas.microsoft.com/office/drawing/2014/main" val="1093375641"/>
                    </a:ext>
                  </a:extLst>
                </a:gridCol>
                <a:gridCol w="1904047">
                  <a:extLst>
                    <a:ext uri="{9D8B030D-6E8A-4147-A177-3AD203B41FA5}">
                      <a16:colId xmlns:a16="http://schemas.microsoft.com/office/drawing/2014/main" val="3098456376"/>
                    </a:ext>
                  </a:extLst>
                </a:gridCol>
              </a:tblGrid>
              <a:tr h="1883630">
                <a:tc>
                  <a:txBody>
                    <a:bodyPr/>
                    <a:lstStyle/>
                    <a:p>
                      <a:pPr algn="just">
                        <a:lnSpc>
                          <a:spcPct val="150000"/>
                        </a:lnSpc>
                      </a:pPr>
                      <a:r>
                        <a:rPr lang="fr-FR" dirty="0">
                          <a:latin typeface="Times New Roman" panose="02020603050405020304" pitchFamily="18" charset="0"/>
                          <a:cs typeface="Times New Roman" panose="02020603050405020304" pitchFamily="18" charset="0"/>
                        </a:rPr>
                        <a:t>Acteurs</a:t>
                      </a:r>
                    </a:p>
                  </a:txBody>
                  <a:tcPr/>
                </a:tc>
                <a:tc>
                  <a:txBody>
                    <a:bodyPr/>
                    <a:lstStyle/>
                    <a:p>
                      <a:pPr algn="just">
                        <a:lnSpc>
                          <a:spcPct val="150000"/>
                        </a:lnSpc>
                      </a:pPr>
                      <a:r>
                        <a:rPr lang="fr-FR" dirty="0">
                          <a:latin typeface="Times New Roman" panose="02020603050405020304" pitchFamily="18" charset="0"/>
                          <a:cs typeface="Times New Roman" panose="02020603050405020304" pitchFamily="18" charset="0"/>
                        </a:rPr>
                        <a:t>Service de prévention des risques de Tours</a:t>
                      </a:r>
                    </a:p>
                  </a:txBody>
                  <a:tcPr/>
                </a:tc>
                <a:tc>
                  <a:txBody>
                    <a:bodyPr/>
                    <a:lstStyle/>
                    <a:p>
                      <a:pPr algn="just">
                        <a:lnSpc>
                          <a:spcPct val="150000"/>
                        </a:lnSpc>
                      </a:pPr>
                      <a:r>
                        <a:rPr lang="fr-FR" dirty="0">
                          <a:latin typeface="Times New Roman" panose="02020603050405020304" pitchFamily="18" charset="0"/>
                          <a:cs typeface="Times New Roman" panose="02020603050405020304" pitchFamily="18" charset="0"/>
                        </a:rPr>
                        <a:t>Association SEPANT</a:t>
                      </a:r>
                    </a:p>
                  </a:txBody>
                  <a:tcPr/>
                </a:tc>
                <a:tc>
                  <a:txBody>
                    <a:bodyPr/>
                    <a:lstStyle/>
                    <a:p>
                      <a:pPr algn="just">
                        <a:lnSpc>
                          <a:spcPct val="150000"/>
                        </a:lnSpc>
                      </a:pPr>
                      <a:r>
                        <a:rPr lang="fr-FR" dirty="0">
                          <a:latin typeface="Times New Roman" panose="02020603050405020304" pitchFamily="18" charset="0"/>
                          <a:cs typeface="Times New Roman" panose="02020603050405020304" pitchFamily="18" charset="0"/>
                        </a:rPr>
                        <a:t>Métropole Tours Val de Loire</a:t>
                      </a:r>
                    </a:p>
                  </a:txBody>
                  <a:tcPr/>
                </a:tc>
                <a:tc>
                  <a:txBody>
                    <a:bodyPr/>
                    <a:lstStyle/>
                    <a:p>
                      <a:pPr>
                        <a:lnSpc>
                          <a:spcPct val="150000"/>
                        </a:lnSpc>
                      </a:pPr>
                      <a:r>
                        <a:rPr lang="fr-FR" dirty="0"/>
                        <a:t>Union des comités de quartiers de Tours</a:t>
                      </a:r>
                    </a:p>
                  </a:txBody>
                  <a:tcPr/>
                </a:tc>
                <a:extLst>
                  <a:ext uri="{0D108BD9-81ED-4DB2-BD59-A6C34878D82A}">
                    <a16:rowId xmlns:a16="http://schemas.microsoft.com/office/drawing/2014/main" val="3689916547"/>
                  </a:ext>
                </a:extLst>
              </a:tr>
              <a:tr h="587628">
                <a:tc>
                  <a:txBody>
                    <a:bodyPr/>
                    <a:lstStyle/>
                    <a:p>
                      <a:pPr algn="just"/>
                      <a:r>
                        <a:rPr lang="fr-FR" dirty="0">
                          <a:latin typeface="Times New Roman" panose="02020603050405020304" pitchFamily="18" charset="0"/>
                          <a:cs typeface="Times New Roman" panose="02020603050405020304" pitchFamily="18" charset="0"/>
                        </a:rPr>
                        <a:t>Date</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14/12/2020</a:t>
                      </a:r>
                    </a:p>
                  </a:txBody>
                  <a:tcPr/>
                </a:tc>
                <a:tc>
                  <a:txBody>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fr-FR" dirty="0">
                          <a:latin typeface="Times New Roman" panose="02020603050405020304" pitchFamily="18" charset="0"/>
                          <a:cs typeface="Times New Roman" panose="02020603050405020304" pitchFamily="18" charset="0"/>
                        </a:rPr>
                        <a:t>28/01/2021</a:t>
                      </a:r>
                    </a:p>
                    <a:p>
                      <a:endParaRPr lang="fr-FR" dirty="0"/>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14/02/2021</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12/03/2021</a:t>
                      </a:r>
                    </a:p>
                  </a:txBody>
                  <a:tcPr/>
                </a:tc>
                <a:extLst>
                  <a:ext uri="{0D108BD9-81ED-4DB2-BD59-A6C34878D82A}">
                    <a16:rowId xmlns:a16="http://schemas.microsoft.com/office/drawing/2014/main" val="2109305808"/>
                  </a:ext>
                </a:extLst>
              </a:tr>
              <a:tr h="1014261">
                <a:tc>
                  <a:txBody>
                    <a:bodyPr/>
                    <a:lstStyle/>
                    <a:p>
                      <a:pPr algn="just"/>
                      <a:r>
                        <a:rPr lang="fr-FR" dirty="0">
                          <a:latin typeface="Times New Roman" panose="02020603050405020304" pitchFamily="18" charset="0"/>
                          <a:cs typeface="Times New Roman" panose="02020603050405020304" pitchFamily="18" charset="0"/>
                        </a:rPr>
                        <a:t>Nombre d’entretiens</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a:t>
                      </a:r>
                    </a:p>
                  </a:txBody>
                  <a:tcPr/>
                </a:tc>
                <a:tc>
                  <a:txBody>
                    <a:bodyPr/>
                    <a:lstStyle/>
                    <a:p>
                      <a:pPr algn="ctr">
                        <a:lnSpc>
                          <a:spcPct val="150000"/>
                        </a:lnSpc>
                      </a:pPr>
                      <a:r>
                        <a:rPr lang="fr-FR" dirty="0">
                          <a:latin typeface="Times New Roman" panose="02020603050405020304" pitchFamily="18" charset="0"/>
                          <a:cs typeface="Times New Roman" panose="02020603050405020304" pitchFamily="18" charset="0"/>
                        </a:rPr>
                        <a:t>1</a:t>
                      </a:r>
                    </a:p>
                  </a:txBody>
                  <a:tcPr/>
                </a:tc>
                <a:extLst>
                  <a:ext uri="{0D108BD9-81ED-4DB2-BD59-A6C34878D82A}">
                    <a16:rowId xmlns:a16="http://schemas.microsoft.com/office/drawing/2014/main" val="1758327213"/>
                  </a:ext>
                </a:extLst>
              </a:tr>
              <a:tr h="587628">
                <a:tc>
                  <a:txBody>
                    <a:bodyPr/>
                    <a:lstStyle/>
                    <a:p>
                      <a:pPr algn="just"/>
                      <a:r>
                        <a:rPr lang="fr-FR" dirty="0">
                          <a:latin typeface="Times New Roman" panose="02020603050405020304" pitchFamily="18" charset="0"/>
                          <a:cs typeface="Times New Roman" panose="02020603050405020304" pitchFamily="18" charset="0"/>
                        </a:rPr>
                        <a:t>Canal</a:t>
                      </a:r>
                    </a:p>
                  </a:txBody>
                  <a:tcPr/>
                </a:tc>
                <a:tc>
                  <a:txBody>
                    <a:bodyPr/>
                    <a:lstStyle/>
                    <a:p>
                      <a:pPr algn="ctr"/>
                      <a:r>
                        <a:rPr lang="fr-FR" dirty="0">
                          <a:latin typeface="Times New Roman" panose="02020603050405020304" pitchFamily="18" charset="0"/>
                          <a:cs typeface="Times New Roman" panose="02020603050405020304" pitchFamily="18" charset="0"/>
                        </a:rPr>
                        <a:t>Téléphone</a:t>
                      </a:r>
                    </a:p>
                  </a:txBody>
                  <a:tcPr/>
                </a:tc>
                <a:tc>
                  <a:txBody>
                    <a:bodyPr/>
                    <a:lstStyle/>
                    <a:p>
                      <a:pPr algn="ctr"/>
                      <a:r>
                        <a:rPr lang="fr-FR" dirty="0">
                          <a:latin typeface="Times New Roman" panose="02020603050405020304" pitchFamily="18" charset="0"/>
                          <a:cs typeface="Times New Roman" panose="02020603050405020304" pitchFamily="18" charset="0"/>
                        </a:rPr>
                        <a:t>Présentiel </a:t>
                      </a:r>
                    </a:p>
                  </a:txBody>
                  <a:tcPr/>
                </a:tc>
                <a:tc>
                  <a:txBody>
                    <a:bodyPr/>
                    <a:lstStyle/>
                    <a:p>
                      <a:pPr algn="ctr"/>
                      <a:r>
                        <a:rPr lang="fr-FR" dirty="0">
                          <a:latin typeface="Times New Roman" panose="02020603050405020304" pitchFamily="18" charset="0"/>
                          <a:cs typeface="Times New Roman" panose="02020603050405020304" pitchFamily="18" charset="0"/>
                        </a:rPr>
                        <a:t>Téléphone </a:t>
                      </a:r>
                    </a:p>
                  </a:txBody>
                  <a:tcPr/>
                </a:tc>
                <a:tc>
                  <a:txBody>
                    <a:bodyPr/>
                    <a:lstStyle/>
                    <a:p>
                      <a:pPr algn="ctr"/>
                      <a:r>
                        <a:rPr lang="fr-FR" dirty="0">
                          <a:latin typeface="Times New Roman" panose="02020603050405020304" pitchFamily="18" charset="0"/>
                          <a:cs typeface="Times New Roman" panose="02020603050405020304" pitchFamily="18" charset="0"/>
                        </a:rPr>
                        <a:t>Présentiel</a:t>
                      </a:r>
                      <a:r>
                        <a:rPr lang="fr-FR" dirty="0"/>
                        <a:t> </a:t>
                      </a:r>
                    </a:p>
                  </a:txBody>
                  <a:tcPr/>
                </a:tc>
                <a:extLst>
                  <a:ext uri="{0D108BD9-81ED-4DB2-BD59-A6C34878D82A}">
                    <a16:rowId xmlns:a16="http://schemas.microsoft.com/office/drawing/2014/main" val="1423902437"/>
                  </a:ext>
                </a:extLst>
              </a:tr>
              <a:tr h="587628">
                <a:tc>
                  <a:txBody>
                    <a:bodyPr/>
                    <a:lstStyle/>
                    <a:p>
                      <a:pPr algn="just"/>
                      <a:r>
                        <a:rPr lang="fr-FR" dirty="0">
                          <a:latin typeface="Times New Roman" panose="02020603050405020304" pitchFamily="18" charset="0"/>
                          <a:cs typeface="Times New Roman" panose="02020603050405020304" pitchFamily="18" charset="0"/>
                        </a:rPr>
                        <a:t>Résultats </a:t>
                      </a:r>
                    </a:p>
                  </a:txBody>
                  <a:tcPr/>
                </a:tc>
                <a:tc>
                  <a:txBody>
                    <a:bodyPr/>
                    <a:lstStyle/>
                    <a:p>
                      <a:pPr algn="just"/>
                      <a:r>
                        <a:rPr lang="fr-FR" dirty="0">
                          <a:latin typeface="Times New Roman" panose="02020603050405020304" pitchFamily="18" charset="0"/>
                          <a:cs typeface="Times New Roman" panose="02020603050405020304" pitchFamily="18" charset="0"/>
                        </a:rPr>
                        <a:t>Moyens d’information et d’alerte de la commune. </a:t>
                      </a:r>
                    </a:p>
                  </a:txBody>
                  <a:tcPr/>
                </a:tc>
                <a:tc>
                  <a:txBody>
                    <a:bodyPr/>
                    <a:lstStyle/>
                    <a:p>
                      <a:pPr algn="just"/>
                      <a:r>
                        <a:rPr lang="fr-FR" dirty="0">
                          <a:latin typeface="Times New Roman" panose="02020603050405020304" pitchFamily="18" charset="0"/>
                          <a:cs typeface="Times New Roman" panose="02020603050405020304" pitchFamily="18" charset="0"/>
                        </a:rPr>
                        <a:t>Rôle des associations dans l’accès à l’information préventive.</a:t>
                      </a:r>
                    </a:p>
                  </a:txBody>
                  <a:tcPr/>
                </a:tc>
                <a:tc>
                  <a:txBody>
                    <a:bodyPr/>
                    <a:lstStyle/>
                    <a:p>
                      <a:pPr algn="just"/>
                      <a:r>
                        <a:rPr lang="fr-FR" dirty="0">
                          <a:latin typeface="Times New Roman" panose="02020603050405020304" pitchFamily="18" charset="0"/>
                          <a:cs typeface="Times New Roman" panose="02020603050405020304" pitchFamily="18" charset="0"/>
                        </a:rPr>
                        <a:t>Impacts du PAPI sur la prévention et la gestion du risque inondation.</a:t>
                      </a:r>
                    </a:p>
                  </a:txBody>
                  <a:tcPr/>
                </a:tc>
                <a:tc>
                  <a:txBody>
                    <a:bodyPr/>
                    <a:lstStyle/>
                    <a:p>
                      <a:pPr algn="just"/>
                      <a:r>
                        <a:rPr lang="fr-FR" dirty="0">
                          <a:latin typeface="Times New Roman" panose="02020603050405020304" pitchFamily="18" charset="0"/>
                          <a:cs typeface="Times New Roman" panose="02020603050405020304" pitchFamily="18" charset="0"/>
                        </a:rPr>
                        <a:t>Implication des comités de quartier dans la diffusion de l’information préventive.</a:t>
                      </a:r>
                    </a:p>
                  </a:txBody>
                  <a:tcPr/>
                </a:tc>
                <a:extLst>
                  <a:ext uri="{0D108BD9-81ED-4DB2-BD59-A6C34878D82A}">
                    <a16:rowId xmlns:a16="http://schemas.microsoft.com/office/drawing/2014/main" val="327369026"/>
                  </a:ext>
                </a:extLst>
              </a:tr>
            </a:tbl>
          </a:graphicData>
        </a:graphic>
      </p:graphicFrame>
      <p:sp>
        <p:nvSpPr>
          <p:cNvPr id="3" name="Espace réservé de la date 2">
            <a:extLst>
              <a:ext uri="{FF2B5EF4-FFF2-40B4-BE49-F238E27FC236}">
                <a16:creationId xmlns:a16="http://schemas.microsoft.com/office/drawing/2014/main" id="{D99F4744-83E7-41A1-A5D5-F890CF109DD1}"/>
              </a:ext>
            </a:extLst>
          </p:cNvPr>
          <p:cNvSpPr>
            <a:spLocks noGrp="1"/>
          </p:cNvSpPr>
          <p:nvPr>
            <p:ph type="dt" sz="half" idx="10"/>
          </p:nvPr>
        </p:nvSpPr>
        <p:spPr/>
        <p:txBody>
          <a:bodyPr/>
          <a:lstStyle/>
          <a:p>
            <a:fld id="{E320FC14-2794-4B32-B290-751134FE4356}"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323943E3-E79E-4ECD-975A-EA2E2190FD4D}"/>
              </a:ext>
            </a:extLst>
          </p:cNvPr>
          <p:cNvSpPr>
            <a:spLocks noGrp="1"/>
          </p:cNvSpPr>
          <p:nvPr>
            <p:ph type="sldNum" sz="quarter" idx="12"/>
          </p:nvPr>
        </p:nvSpPr>
        <p:spPr/>
        <p:txBody>
          <a:bodyPr/>
          <a:lstStyle/>
          <a:p>
            <a:fld id="{6D22F896-40B5-4ADD-8801-0D06FADFA095}" type="slidenum">
              <a:rPr lang="en-US" smtClean="0"/>
              <a:t>10</a:t>
            </a:fld>
            <a:endParaRPr lang="en-US" dirty="0"/>
          </a:p>
        </p:txBody>
      </p:sp>
    </p:spTree>
    <p:extLst>
      <p:ext uri="{BB962C8B-B14F-4D97-AF65-F5344CB8AC3E}">
        <p14:creationId xmlns:p14="http://schemas.microsoft.com/office/powerpoint/2010/main" val="8959353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D88D126-3CAC-4437-992C-A1B476F9763F}"/>
              </a:ext>
            </a:extLst>
          </p:cNvPr>
          <p:cNvSpPr>
            <a:spLocks noGrp="1"/>
          </p:cNvSpPr>
          <p:nvPr>
            <p:ph type="title"/>
          </p:nvPr>
        </p:nvSpPr>
        <p:spPr>
          <a:xfrm>
            <a:off x="1472552" y="431658"/>
            <a:ext cx="9520158" cy="549418"/>
          </a:xfrm>
        </p:spPr>
        <p:txBody>
          <a:bodyPr/>
          <a:lstStyle/>
          <a:p>
            <a:pPr algn="ctr"/>
            <a:r>
              <a:rPr lang="fr-FR" b="1" dirty="0">
                <a:latin typeface="Times New Roman" panose="02020603050405020304" pitchFamily="18" charset="0"/>
                <a:cs typeface="Times New Roman" panose="02020603050405020304" pitchFamily="18" charset="0"/>
              </a:rPr>
              <a:t>METHODOLOGIE</a:t>
            </a:r>
            <a:endParaRPr lang="fr-FR" b="1" dirty="0"/>
          </a:p>
        </p:txBody>
      </p:sp>
      <p:sp>
        <p:nvSpPr>
          <p:cNvPr id="3" name="Espace réservé du contenu 2">
            <a:extLst>
              <a:ext uri="{FF2B5EF4-FFF2-40B4-BE49-F238E27FC236}">
                <a16:creationId xmlns:a16="http://schemas.microsoft.com/office/drawing/2014/main" id="{200396B9-A59E-4941-A8A0-E0919362C67A}"/>
              </a:ext>
            </a:extLst>
          </p:cNvPr>
          <p:cNvSpPr>
            <a:spLocks noGrp="1"/>
          </p:cNvSpPr>
          <p:nvPr>
            <p:ph idx="1"/>
          </p:nvPr>
        </p:nvSpPr>
        <p:spPr>
          <a:xfrm>
            <a:off x="1534696" y="1057276"/>
            <a:ext cx="9520158" cy="4409070"/>
          </a:xfrm>
        </p:spPr>
        <p:txBody>
          <a:bodyPr/>
          <a:lstStyle/>
          <a:p>
            <a:pPr marL="0" indent="0" algn="ctr">
              <a:buNone/>
            </a:pPr>
            <a:r>
              <a:rPr lang="fr-FR" b="1" dirty="0">
                <a:latin typeface="Times New Roman" panose="02020603050405020304" pitchFamily="18" charset="0"/>
                <a:cs typeface="Times New Roman" panose="02020603050405020304" pitchFamily="18" charset="0"/>
              </a:rPr>
              <a:t>ENQUETE QUANTITATIVE (à 60 % de la collecte de données) </a:t>
            </a:r>
          </a:p>
        </p:txBody>
      </p:sp>
      <p:sp>
        <p:nvSpPr>
          <p:cNvPr id="4" name="Rectangle : avec coins arrondis en diagonale 3">
            <a:extLst>
              <a:ext uri="{FF2B5EF4-FFF2-40B4-BE49-F238E27FC236}">
                <a16:creationId xmlns:a16="http://schemas.microsoft.com/office/drawing/2014/main" id="{764E358E-C92F-4036-BF32-FA9356BA691B}"/>
              </a:ext>
            </a:extLst>
          </p:cNvPr>
          <p:cNvSpPr/>
          <p:nvPr/>
        </p:nvSpPr>
        <p:spPr>
          <a:xfrm>
            <a:off x="1940510" y="2037842"/>
            <a:ext cx="1420428" cy="585926"/>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Outil </a:t>
            </a:r>
          </a:p>
        </p:txBody>
      </p:sp>
      <p:sp>
        <p:nvSpPr>
          <p:cNvPr id="5" name="Rectangle : avec coins arrondis en diagonale 4">
            <a:extLst>
              <a:ext uri="{FF2B5EF4-FFF2-40B4-BE49-F238E27FC236}">
                <a16:creationId xmlns:a16="http://schemas.microsoft.com/office/drawing/2014/main" id="{5C760C34-A354-4D1D-89DD-4F2FD8BA6854}"/>
              </a:ext>
            </a:extLst>
          </p:cNvPr>
          <p:cNvSpPr/>
          <p:nvPr/>
        </p:nvSpPr>
        <p:spPr>
          <a:xfrm>
            <a:off x="4874347" y="2037842"/>
            <a:ext cx="1420428" cy="585926"/>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Méthode </a:t>
            </a:r>
          </a:p>
        </p:txBody>
      </p:sp>
      <p:sp>
        <p:nvSpPr>
          <p:cNvPr id="6" name="Rectangle : avec coins arrondis en diagonale 5">
            <a:extLst>
              <a:ext uri="{FF2B5EF4-FFF2-40B4-BE49-F238E27FC236}">
                <a16:creationId xmlns:a16="http://schemas.microsoft.com/office/drawing/2014/main" id="{A389D3F7-583B-42F1-A961-46B6DC74BC76}"/>
              </a:ext>
            </a:extLst>
          </p:cNvPr>
          <p:cNvSpPr/>
          <p:nvPr/>
        </p:nvSpPr>
        <p:spPr>
          <a:xfrm>
            <a:off x="8063883" y="2037842"/>
            <a:ext cx="1420428" cy="585926"/>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Cibles</a:t>
            </a:r>
            <a:r>
              <a:rPr lang="fr-FR" dirty="0"/>
              <a:t> </a:t>
            </a:r>
          </a:p>
        </p:txBody>
      </p:sp>
      <p:sp>
        <p:nvSpPr>
          <p:cNvPr id="7" name="Flèche : bas 6">
            <a:extLst>
              <a:ext uri="{FF2B5EF4-FFF2-40B4-BE49-F238E27FC236}">
                <a16:creationId xmlns:a16="http://schemas.microsoft.com/office/drawing/2014/main" id="{ADBD45B7-2401-469E-84C9-11508924B6F7}"/>
              </a:ext>
            </a:extLst>
          </p:cNvPr>
          <p:cNvSpPr/>
          <p:nvPr/>
        </p:nvSpPr>
        <p:spPr>
          <a:xfrm>
            <a:off x="2536794" y="2843074"/>
            <a:ext cx="113930" cy="5859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Flèche : bas 7">
            <a:extLst>
              <a:ext uri="{FF2B5EF4-FFF2-40B4-BE49-F238E27FC236}">
                <a16:creationId xmlns:a16="http://schemas.microsoft.com/office/drawing/2014/main" id="{938DC3FE-C797-42E0-8070-0773E29E344B}"/>
              </a:ext>
            </a:extLst>
          </p:cNvPr>
          <p:cNvSpPr/>
          <p:nvPr/>
        </p:nvSpPr>
        <p:spPr>
          <a:xfrm>
            <a:off x="5527596" y="2843074"/>
            <a:ext cx="113930" cy="5859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Flèche : bas 8">
            <a:extLst>
              <a:ext uri="{FF2B5EF4-FFF2-40B4-BE49-F238E27FC236}">
                <a16:creationId xmlns:a16="http://schemas.microsoft.com/office/drawing/2014/main" id="{9179B471-AC88-47DE-97B5-97463E61CBD5}"/>
              </a:ext>
            </a:extLst>
          </p:cNvPr>
          <p:cNvSpPr/>
          <p:nvPr/>
        </p:nvSpPr>
        <p:spPr>
          <a:xfrm>
            <a:off x="8746909" y="2861383"/>
            <a:ext cx="113930" cy="585926"/>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0" name="Rectangle 9">
            <a:extLst>
              <a:ext uri="{FF2B5EF4-FFF2-40B4-BE49-F238E27FC236}">
                <a16:creationId xmlns:a16="http://schemas.microsoft.com/office/drawing/2014/main" id="{87D3339D-A757-4539-99FB-53FE655B7410}"/>
              </a:ext>
            </a:extLst>
          </p:cNvPr>
          <p:cNvSpPr/>
          <p:nvPr/>
        </p:nvSpPr>
        <p:spPr>
          <a:xfrm>
            <a:off x="1940510" y="3734864"/>
            <a:ext cx="1642368" cy="998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Questionnaire</a:t>
            </a:r>
            <a:r>
              <a:rPr lang="fr-FR" dirty="0"/>
              <a:t> </a:t>
            </a:r>
          </a:p>
        </p:txBody>
      </p:sp>
      <p:sp>
        <p:nvSpPr>
          <p:cNvPr id="11" name="Rectangle 10">
            <a:extLst>
              <a:ext uri="{FF2B5EF4-FFF2-40B4-BE49-F238E27FC236}">
                <a16:creationId xmlns:a16="http://schemas.microsoft.com/office/drawing/2014/main" id="{08FC50BD-5F56-4B83-A374-CA6D629CD8A5}"/>
              </a:ext>
            </a:extLst>
          </p:cNvPr>
          <p:cNvSpPr/>
          <p:nvPr/>
        </p:nvSpPr>
        <p:spPr>
          <a:xfrm>
            <a:off x="4820342" y="3746376"/>
            <a:ext cx="1642368" cy="998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Porte-à-porte ( aléatoire) </a:t>
            </a:r>
          </a:p>
        </p:txBody>
      </p:sp>
      <p:sp>
        <p:nvSpPr>
          <p:cNvPr id="12" name="Rectangle 11">
            <a:extLst>
              <a:ext uri="{FF2B5EF4-FFF2-40B4-BE49-F238E27FC236}">
                <a16:creationId xmlns:a16="http://schemas.microsoft.com/office/drawing/2014/main" id="{9013CA26-7CD0-4D66-B650-94792CFAA4E5}"/>
              </a:ext>
            </a:extLst>
          </p:cNvPr>
          <p:cNvSpPr/>
          <p:nvPr/>
        </p:nvSpPr>
        <p:spPr>
          <a:xfrm>
            <a:off x="8063883" y="3746376"/>
            <a:ext cx="1642368" cy="99873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Populations des quartiers ciblés  </a:t>
            </a:r>
          </a:p>
        </p:txBody>
      </p:sp>
      <p:sp>
        <p:nvSpPr>
          <p:cNvPr id="13" name="Espace réservé de la date 12">
            <a:extLst>
              <a:ext uri="{FF2B5EF4-FFF2-40B4-BE49-F238E27FC236}">
                <a16:creationId xmlns:a16="http://schemas.microsoft.com/office/drawing/2014/main" id="{28EB211D-7CBC-4855-89F3-BEAE70D6A7FB}"/>
              </a:ext>
            </a:extLst>
          </p:cNvPr>
          <p:cNvSpPr>
            <a:spLocks noGrp="1"/>
          </p:cNvSpPr>
          <p:nvPr>
            <p:ph type="dt" sz="half" idx="10"/>
          </p:nvPr>
        </p:nvSpPr>
        <p:spPr/>
        <p:txBody>
          <a:bodyPr/>
          <a:lstStyle/>
          <a:p>
            <a:fld id="{52F883A0-95EF-4BEB-B206-2BA588B10447}" type="datetime1">
              <a:rPr lang="en-US" smtClean="0"/>
              <a:t>3/23/2021</a:t>
            </a:fld>
            <a:endParaRPr lang="en-US" dirty="0"/>
          </a:p>
        </p:txBody>
      </p:sp>
      <p:sp>
        <p:nvSpPr>
          <p:cNvPr id="14" name="Espace réservé du numéro de diapositive 13">
            <a:extLst>
              <a:ext uri="{FF2B5EF4-FFF2-40B4-BE49-F238E27FC236}">
                <a16:creationId xmlns:a16="http://schemas.microsoft.com/office/drawing/2014/main" id="{8497518D-A485-4903-A688-0EC99ED849C7}"/>
              </a:ext>
            </a:extLst>
          </p:cNvPr>
          <p:cNvSpPr>
            <a:spLocks noGrp="1"/>
          </p:cNvSpPr>
          <p:nvPr>
            <p:ph type="sldNum" sz="quarter" idx="12"/>
          </p:nvPr>
        </p:nvSpPr>
        <p:spPr/>
        <p:txBody>
          <a:bodyPr/>
          <a:lstStyle/>
          <a:p>
            <a:fld id="{6D22F896-40B5-4ADD-8801-0D06FADFA095}" type="slidenum">
              <a:rPr lang="en-US" smtClean="0"/>
              <a:t>11</a:t>
            </a:fld>
            <a:endParaRPr lang="en-US" dirty="0"/>
          </a:p>
        </p:txBody>
      </p:sp>
    </p:spTree>
    <p:extLst>
      <p:ext uri="{BB962C8B-B14F-4D97-AF65-F5344CB8AC3E}">
        <p14:creationId xmlns:p14="http://schemas.microsoft.com/office/powerpoint/2010/main" val="41285334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A0028E-1D07-4E37-8178-E8E4F1FF8FBC}"/>
              </a:ext>
            </a:extLst>
          </p:cNvPr>
          <p:cNvSpPr>
            <a:spLocks noGrp="1"/>
          </p:cNvSpPr>
          <p:nvPr>
            <p:ph type="title"/>
          </p:nvPr>
        </p:nvSpPr>
        <p:spPr>
          <a:xfrm>
            <a:off x="1454797" y="183083"/>
            <a:ext cx="9520158" cy="527132"/>
          </a:xfrm>
        </p:spPr>
        <p:txBody>
          <a:bodyPr>
            <a:noAutofit/>
          </a:bodyPr>
          <a:lstStyle/>
          <a:p>
            <a:pPr algn="ctr"/>
            <a:r>
              <a:rPr lang="fr-FR" dirty="0">
                <a:latin typeface="Times New Roman" panose="02020603050405020304" pitchFamily="18" charset="0"/>
                <a:cs typeface="Times New Roman" panose="02020603050405020304" pitchFamily="18" charset="0"/>
              </a:rPr>
              <a:t>Quelques apports du terrain </a:t>
            </a:r>
          </a:p>
        </p:txBody>
      </p:sp>
      <p:sp>
        <p:nvSpPr>
          <p:cNvPr id="3" name="Espace réservé du contenu 2">
            <a:extLst>
              <a:ext uri="{FF2B5EF4-FFF2-40B4-BE49-F238E27FC236}">
                <a16:creationId xmlns:a16="http://schemas.microsoft.com/office/drawing/2014/main" id="{9080F4B0-9937-4E60-9F0D-B4412B8D7ED4}"/>
              </a:ext>
            </a:extLst>
          </p:cNvPr>
          <p:cNvSpPr>
            <a:spLocks noGrp="1"/>
          </p:cNvSpPr>
          <p:nvPr>
            <p:ph idx="1"/>
          </p:nvPr>
        </p:nvSpPr>
        <p:spPr>
          <a:xfrm>
            <a:off x="1534696" y="870012"/>
            <a:ext cx="9520158" cy="4998128"/>
          </a:xfrm>
        </p:spPr>
        <p:txBody>
          <a:bodyPr>
            <a:normAutofit/>
          </a:bodyPr>
          <a:lstStyle/>
          <a:p>
            <a:pPr marL="0" indent="0" algn="just">
              <a:lnSpc>
                <a:spcPct val="150000"/>
              </a:lnSpc>
              <a:buNone/>
            </a:pPr>
            <a:r>
              <a:rPr lang="fr-FR" sz="1800" dirty="0">
                <a:latin typeface="Times New Roman" panose="02020603050405020304" pitchFamily="18" charset="0"/>
                <a:cs typeface="Times New Roman" panose="02020603050405020304" pitchFamily="18" charset="0"/>
              </a:rPr>
              <a:t>La ville de Tours est dans une logique de démocratisation de l’information préventive ( mise à l’écart de l’aspect anxiogène) et diversification des moyens d’informations ( PFMS, mise à jour du Dicrim et du site FF72, notice explicative du formulaire AIL).</a:t>
            </a:r>
          </a:p>
          <a:p>
            <a:pPr marL="0" indent="0" algn="just">
              <a:lnSpc>
                <a:spcPct val="150000"/>
              </a:lnSpc>
              <a:buNone/>
            </a:pPr>
            <a:r>
              <a:rPr lang="fr-FR" sz="1800" dirty="0">
                <a:latin typeface="Times New Roman" panose="02020603050405020304" pitchFamily="18" charset="0"/>
                <a:cs typeface="Times New Roman" panose="02020603050405020304" pitchFamily="18" charset="0"/>
              </a:rPr>
              <a:t>Les associations ne collaborent pas forcément avec les pouvoirs publics car elles se « battent » pour avoir l’information sur les risques.</a:t>
            </a:r>
          </a:p>
          <a:p>
            <a:pPr marL="0" indent="0" algn="just">
              <a:lnSpc>
                <a:spcPct val="150000"/>
              </a:lnSpc>
              <a:buNone/>
            </a:pPr>
            <a:r>
              <a:rPr lang="fr-FR" sz="1800" dirty="0">
                <a:latin typeface="Times New Roman" panose="02020603050405020304" pitchFamily="18" charset="0"/>
                <a:cs typeface="Times New Roman" panose="02020603050405020304" pitchFamily="18" charset="0"/>
              </a:rPr>
              <a:t>Avec la GEMAPI, la compétence de prévention et de gestion du risque inondation est transférée à la métropole ( vers un PCS intercommunal) même ci ce transfert de compétence ne remet pas en cause les pouvoirs de police du maire.</a:t>
            </a:r>
          </a:p>
          <a:p>
            <a:pPr marL="0" indent="0" algn="just">
              <a:lnSpc>
                <a:spcPct val="150000"/>
              </a:lnSpc>
              <a:buNone/>
            </a:pPr>
            <a:r>
              <a:rPr lang="fr-FR" sz="1800" dirty="0">
                <a:latin typeface="Times New Roman" panose="02020603050405020304" pitchFamily="18" charset="0"/>
                <a:cs typeface="Times New Roman" panose="02020603050405020304" pitchFamily="18" charset="0"/>
              </a:rPr>
              <a:t>La sensibilité des populations sur les risques est fonction de leurs expériences vécues ( mémoire du risque). La manière dont les pouvoirs publics informent et diffusent l’information préventive ne satisfait pas les populations ( faible accessibilité).</a:t>
            </a:r>
          </a:p>
        </p:txBody>
      </p:sp>
      <p:sp>
        <p:nvSpPr>
          <p:cNvPr id="4" name="Espace réservé de la date 3">
            <a:extLst>
              <a:ext uri="{FF2B5EF4-FFF2-40B4-BE49-F238E27FC236}">
                <a16:creationId xmlns:a16="http://schemas.microsoft.com/office/drawing/2014/main" id="{898499B6-5130-41FF-A702-96F3C08B5738}"/>
              </a:ext>
            </a:extLst>
          </p:cNvPr>
          <p:cNvSpPr>
            <a:spLocks noGrp="1"/>
          </p:cNvSpPr>
          <p:nvPr>
            <p:ph type="dt" sz="half" idx="10"/>
          </p:nvPr>
        </p:nvSpPr>
        <p:spPr/>
        <p:txBody>
          <a:bodyPr/>
          <a:lstStyle/>
          <a:p>
            <a:fld id="{36B1DA99-09D6-4861-B1D8-178FBD2A6118}"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AAE96D3A-4A01-4D62-961A-8F50B7F82F6E}"/>
              </a:ext>
            </a:extLst>
          </p:cNvPr>
          <p:cNvSpPr>
            <a:spLocks noGrp="1"/>
          </p:cNvSpPr>
          <p:nvPr>
            <p:ph type="sldNum" sz="quarter" idx="12"/>
          </p:nvPr>
        </p:nvSpPr>
        <p:spPr/>
        <p:txBody>
          <a:bodyPr/>
          <a:lstStyle/>
          <a:p>
            <a:fld id="{6D22F896-40B5-4ADD-8801-0D06FADFA095}" type="slidenum">
              <a:rPr lang="en-US" smtClean="0"/>
              <a:t>12</a:t>
            </a:fld>
            <a:endParaRPr lang="en-US" dirty="0"/>
          </a:p>
        </p:txBody>
      </p:sp>
    </p:spTree>
    <p:extLst>
      <p:ext uri="{BB962C8B-B14F-4D97-AF65-F5344CB8AC3E}">
        <p14:creationId xmlns:p14="http://schemas.microsoft.com/office/powerpoint/2010/main" val="183486348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034510A-DB30-456D-9F45-F70101243F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10" name="Picture 9">
            <a:extLst>
              <a:ext uri="{FF2B5EF4-FFF2-40B4-BE49-F238E27FC236}">
                <a16:creationId xmlns:a16="http://schemas.microsoft.com/office/drawing/2014/main" id="{D9E3E4AB-D495-4E09-86D0-3C3F1CD33C2A}"/>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srcRect t="2769" b="-2769"/>
          <a:stretch/>
        </p:blipFill>
        <p:spPr>
          <a:xfrm>
            <a:off x="0" y="6135624"/>
            <a:ext cx="12192000" cy="742950"/>
          </a:xfrm>
          <a:prstGeom prst="rect">
            <a:avLst/>
          </a:prstGeom>
        </p:spPr>
      </p:pic>
      <p:cxnSp>
        <p:nvCxnSpPr>
          <p:cNvPr id="12" name="Straight Connector 11">
            <a:extLst>
              <a:ext uri="{FF2B5EF4-FFF2-40B4-BE49-F238E27FC236}">
                <a16:creationId xmlns:a16="http://schemas.microsoft.com/office/drawing/2014/main" id="{59D48945-BEE9-473E-9443-A1CE317E2D6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E8FB920-D5E3-4F09-967F-5DB75441A31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 useBgFill="1">
        <p:nvSpPr>
          <p:cNvPr id="16" name="Rectangle 15">
            <a:extLst>
              <a:ext uri="{FF2B5EF4-FFF2-40B4-BE49-F238E27FC236}">
                <a16:creationId xmlns:a16="http://schemas.microsoft.com/office/drawing/2014/main" id="{C6870151-9189-4C3A-8379-EF3D95827A0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Image 1" descr="Une image contenant ciel, extérieur, eau, rivière&#10;&#10;Description générée automatiquement">
            <a:extLst>
              <a:ext uri="{FF2B5EF4-FFF2-40B4-BE49-F238E27FC236}">
                <a16:creationId xmlns:a16="http://schemas.microsoft.com/office/drawing/2014/main" id="{2E12CC40-E4DF-4C4E-B587-83E1AED5C569}"/>
              </a:ext>
            </a:extLst>
          </p:cNvPr>
          <p:cNvPicPr>
            <a:picLocks noChangeAspect="1"/>
          </p:cNvPicPr>
          <p:nvPr/>
        </p:nvPicPr>
        <p:blipFill rotWithShape="1">
          <a:blip r:embed="rId3">
            <a:alphaModFix amt="50000"/>
          </a:blip>
          <a:srcRect t="20484" r="-1" b="18539"/>
          <a:stretch/>
        </p:blipFill>
        <p:spPr>
          <a:xfrm>
            <a:off x="0" y="39480"/>
            <a:ext cx="12191695" cy="6857990"/>
          </a:xfrm>
          <a:prstGeom prst="rect">
            <a:avLst/>
          </a:prstGeom>
        </p:spPr>
      </p:pic>
      <p:sp>
        <p:nvSpPr>
          <p:cNvPr id="18" name="Slide Number Placeholder 7">
            <a:extLst>
              <a:ext uri="{FF2B5EF4-FFF2-40B4-BE49-F238E27FC236}">
                <a16:creationId xmlns:a16="http://schemas.microsoft.com/office/drawing/2014/main" id="{123EA69C-102A-4DD0-9547-05DCD271D159}"/>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301" y="443732"/>
            <a:ext cx="811019" cy="503578"/>
          </a:xfrm>
          <a:prstGeom prst="rect">
            <a:avLst/>
          </a:prstGeom>
        </p:spPr>
        <p:txBody>
          <a:bodyPr vert="horz" lIns="91440" tIns="45720" rIns="91440" bIns="45720" rtlCol="0" anchor="t"/>
          <a:lstStyle>
            <a:defPPr>
              <a:defRPr lang="en-US"/>
            </a:defPPr>
            <a:lvl1pPr marL="0" algn="r" defTabSz="457200" rtl="0" eaLnBrk="1" latinLnBrk="0" hangingPunct="1">
              <a:defRPr sz="2800" kern="1200">
                <a:solidFill>
                  <a:schemeClr val="accent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20" name="Footer Placeholder 6">
            <a:extLst>
              <a:ext uri="{FF2B5EF4-FFF2-40B4-BE49-F238E27FC236}">
                <a16:creationId xmlns:a16="http://schemas.microsoft.com/office/drawing/2014/main" id="{6A862265-5CA3-4C40-8582-7534C3B03C2A}"/>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636" y="540921"/>
            <a:ext cx="4973915" cy="309201"/>
          </a:xfrm>
          <a:prstGeom prst="rect">
            <a:avLst/>
          </a:prstGeom>
        </p:spPr>
        <p:txBody>
          <a:bodyPr vert="horz" lIns="91440" tIns="45720" rIns="91440" bIns="45720" rtlCol="0" anchor="ctr"/>
          <a:lstStyle>
            <a:defPPr>
              <a:defRPr lang="en-US"/>
            </a:defPPr>
            <a:lvl1pPr marL="0" algn="l"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22" name="Rectangle 21">
            <a:extLst>
              <a:ext uri="{FF2B5EF4-FFF2-40B4-BE49-F238E27FC236}">
                <a16:creationId xmlns:a16="http://schemas.microsoft.com/office/drawing/2014/main" id="{600EF80B-0391-4082-9AF5-F15B091B4C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93800"/>
            <a:ext cx="12192000" cy="5664199"/>
          </a:xfrm>
          <a:prstGeom prst="rect">
            <a:avLst/>
          </a:prstGeom>
          <a:gradFill flip="none" rotWithShape="1">
            <a:gsLst>
              <a:gs pos="0">
                <a:schemeClr val="bg2">
                  <a:lumMod val="87000"/>
                  <a:alpha val="4000"/>
                </a:schemeClr>
              </a:gs>
              <a:gs pos="100000">
                <a:schemeClr val="bg2">
                  <a:lumMod val="95000"/>
                  <a:lumOff val="5000"/>
                </a:scheme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cxnSp>
        <p:nvCxnSpPr>
          <p:cNvPr id="24" name="Straight Connector 23">
            <a:extLst>
              <a:ext uri="{FF2B5EF4-FFF2-40B4-BE49-F238E27FC236}">
                <a16:creationId xmlns:a16="http://schemas.microsoft.com/office/drawing/2014/main" id="{D33AC32D-5F44-45F7-A0BD-7C11A86BED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682C5490-8305-4DA3-86BA-E03D3DDFF896}"/>
              </a:ext>
            </a:extLst>
          </p:cNvPr>
          <p:cNvSpPr/>
          <p:nvPr/>
        </p:nvSpPr>
        <p:spPr>
          <a:xfrm>
            <a:off x="4722926" y="4181383"/>
            <a:ext cx="5956901" cy="1711416"/>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vert="horz" lIns="91440" tIns="45720" rIns="91440" bIns="45720" rtlCol="0" anchor="ctr">
            <a:normAutofit lnSpcReduction="10000"/>
          </a:bodyPr>
          <a:lstStyle/>
          <a:p>
            <a:pPr defTabSz="914400">
              <a:lnSpc>
                <a:spcPct val="120000"/>
              </a:lnSpc>
              <a:spcAft>
                <a:spcPts val="600"/>
              </a:spcAft>
              <a:buClr>
                <a:schemeClr val="accent1"/>
              </a:buClr>
              <a:buSzPct val="100000"/>
            </a:pPr>
            <a:r>
              <a:rPr lang="en-US" dirty="0">
                <a:solidFill>
                  <a:schemeClr val="tx1"/>
                </a:solidFill>
              </a:rPr>
              <a:t>Cohabitation entre populations et risques: cette photo a été prise le 20 Décembre 2020 dans le quartier des Deux Lions et montre des habitations situées à moins de 500 m du Cher ( donc directement exposé au risque inondation)</a:t>
            </a:r>
          </a:p>
        </p:txBody>
      </p:sp>
      <p:sp>
        <p:nvSpPr>
          <p:cNvPr id="26" name="Date Placeholder 1">
            <a:extLst>
              <a:ext uri="{FF2B5EF4-FFF2-40B4-BE49-F238E27FC236}">
                <a16:creationId xmlns:a16="http://schemas.microsoft.com/office/drawing/2014/main" id="{3FBF03E8-C602-4192-9C52-F84B29FDCC88}"/>
              </a:ext>
              <a:ext uri="{C183D7F6-B498-43B3-948B-1728B52AA6E4}">
                <adec:decorative xmlns:adec="http://schemas.microsoft.com/office/drawing/2017/decorative" val="1"/>
              </a:ext>
            </a:extLst>
          </p:cNvPr>
          <p:cNvSpPr txBox="1">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723229" y="6007878"/>
            <a:ext cx="3500715" cy="309201"/>
          </a:xfrm>
          <a:prstGeom prst="rect">
            <a:avLst/>
          </a:prstGeom>
        </p:spPr>
        <p:txBody>
          <a:bodyPr vert="horz" lIns="91440" tIns="45720" rIns="91440" bIns="45720" rtlCol="0" anchor="ctr"/>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solidFill>
                <a:schemeClr val="tx1"/>
              </a:solidFill>
            </a:endParaRPr>
          </a:p>
        </p:txBody>
      </p:sp>
      <p:sp>
        <p:nvSpPr>
          <p:cNvPr id="4" name="Espace réservé de la date 3">
            <a:extLst>
              <a:ext uri="{FF2B5EF4-FFF2-40B4-BE49-F238E27FC236}">
                <a16:creationId xmlns:a16="http://schemas.microsoft.com/office/drawing/2014/main" id="{047F4634-84E6-4AEF-889D-BEBA53EA8251}"/>
              </a:ext>
            </a:extLst>
          </p:cNvPr>
          <p:cNvSpPr>
            <a:spLocks noGrp="1"/>
          </p:cNvSpPr>
          <p:nvPr>
            <p:ph type="dt" sz="half" idx="10"/>
          </p:nvPr>
        </p:nvSpPr>
        <p:spPr/>
        <p:txBody>
          <a:bodyPr/>
          <a:lstStyle/>
          <a:p>
            <a:fld id="{36A1DD48-ECEC-46EA-9F8C-AAABE243D856}"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42676B8C-BEFA-4111-9E38-F76EE2E684DD}"/>
              </a:ext>
            </a:extLst>
          </p:cNvPr>
          <p:cNvSpPr>
            <a:spLocks noGrp="1"/>
          </p:cNvSpPr>
          <p:nvPr>
            <p:ph type="sldNum" sz="quarter" idx="12"/>
          </p:nvPr>
        </p:nvSpPr>
        <p:spPr/>
        <p:txBody>
          <a:bodyPr/>
          <a:lstStyle/>
          <a:p>
            <a:fld id="{6D22F896-40B5-4ADD-8801-0D06FADFA095}" type="slidenum">
              <a:rPr lang="en-US" smtClean="0"/>
              <a:t>13</a:t>
            </a:fld>
            <a:endParaRPr lang="en-US" dirty="0"/>
          </a:p>
        </p:txBody>
      </p:sp>
    </p:spTree>
    <p:extLst>
      <p:ext uri="{BB962C8B-B14F-4D97-AF65-F5344CB8AC3E}">
        <p14:creationId xmlns:p14="http://schemas.microsoft.com/office/powerpoint/2010/main" val="1512823031"/>
      </p:ext>
    </p:extLst>
  </p:cSld>
  <p:clrMapOvr>
    <a:overrideClrMapping bg1="dk1" tx1="lt1" bg2="dk2" tx2="lt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66" name="Rectangle 43">
            <a:extLst>
              <a:ext uri="{FF2B5EF4-FFF2-40B4-BE49-F238E27FC236}">
                <a16:creationId xmlns:a16="http://schemas.microsoft.com/office/drawing/2014/main" id="{4568A54B-9065-40B2-8753-8E0288E828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5D88D126-3CAC-4437-992C-A1B476F9763F}"/>
              </a:ext>
            </a:extLst>
          </p:cNvPr>
          <p:cNvSpPr>
            <a:spLocks noGrp="1"/>
          </p:cNvSpPr>
          <p:nvPr>
            <p:ph type="title"/>
          </p:nvPr>
        </p:nvSpPr>
        <p:spPr>
          <a:xfrm>
            <a:off x="1534781" y="804520"/>
            <a:ext cx="4093310" cy="1049235"/>
          </a:xfrm>
        </p:spPr>
        <p:txBody>
          <a:bodyPr vert="horz" lIns="91440" tIns="45720" rIns="91440" bIns="0" rtlCol="0">
            <a:normAutofit/>
          </a:bodyPr>
          <a:lstStyle/>
          <a:p>
            <a:pPr algn="just">
              <a:lnSpc>
                <a:spcPct val="150000"/>
              </a:lnSpc>
            </a:pPr>
            <a:r>
              <a:rPr lang="en-US" dirty="0">
                <a:latin typeface="Times New Roman" panose="02020603050405020304" pitchFamily="18" charset="0"/>
                <a:cs typeface="Times New Roman" panose="02020603050405020304" pitchFamily="18" charset="0"/>
              </a:rPr>
              <a:t>METHODOLOGIE</a:t>
            </a:r>
          </a:p>
        </p:txBody>
      </p:sp>
      <p:cxnSp>
        <p:nvCxnSpPr>
          <p:cNvPr id="67" name="Straight Connector 45">
            <a:extLst>
              <a:ext uri="{FF2B5EF4-FFF2-40B4-BE49-F238E27FC236}">
                <a16:creationId xmlns:a16="http://schemas.microsoft.com/office/drawing/2014/main" id="{515F3B72-790F-4B1A-90DE-5EC31C829B9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71687" y="798973"/>
            <a:ext cx="0" cy="1067168"/>
          </a:xfrm>
          <a:prstGeom prst="line">
            <a:avLst/>
          </a:prstGeom>
          <a:ln w="38100" cmpd="sng">
            <a:solidFill>
              <a:schemeClr val="accent1"/>
            </a:solidFill>
            <a:prstDash val="solid"/>
            <a:tailEnd type="none"/>
          </a:ln>
        </p:spPr>
        <p:style>
          <a:lnRef idx="3">
            <a:schemeClr val="accent1"/>
          </a:lnRef>
          <a:fillRef idx="0">
            <a:schemeClr val="accent1"/>
          </a:fillRef>
          <a:effectRef idx="2">
            <a:schemeClr val="accent1"/>
          </a:effectRef>
          <a:fontRef idx="minor">
            <a:schemeClr val="tx1"/>
          </a:fontRef>
        </p:style>
      </p:cxnSp>
      <p:sp>
        <p:nvSpPr>
          <p:cNvPr id="68" name="Rectangle 47">
            <a:extLst>
              <a:ext uri="{FF2B5EF4-FFF2-40B4-BE49-F238E27FC236}">
                <a16:creationId xmlns:a16="http://schemas.microsoft.com/office/drawing/2014/main" id="{A2BED43D-FF5E-4233-9D4F-A509B56034A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5732"/>
            <a:ext cx="12192000" cy="4118829"/>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3" name="Espace réservé du contenu 2">
            <a:extLst>
              <a:ext uri="{FF2B5EF4-FFF2-40B4-BE49-F238E27FC236}">
                <a16:creationId xmlns:a16="http://schemas.microsoft.com/office/drawing/2014/main" id="{200396B9-A59E-4941-A8A0-E0919362C67A}"/>
              </a:ext>
            </a:extLst>
          </p:cNvPr>
          <p:cNvSpPr>
            <a:spLocks noGrp="1"/>
          </p:cNvSpPr>
          <p:nvPr>
            <p:ph idx="1"/>
          </p:nvPr>
        </p:nvSpPr>
        <p:spPr>
          <a:xfrm>
            <a:off x="1534695" y="2015732"/>
            <a:ext cx="4089097" cy="3450613"/>
          </a:xfrm>
        </p:spPr>
        <p:txBody>
          <a:bodyPr vert="horz" lIns="91440" tIns="91440" rIns="91440" bIns="91440" rtlCol="0">
            <a:normAutofit/>
          </a:bodyPr>
          <a:lstStyle/>
          <a:p>
            <a:pPr marL="0" indent="0" algn="just">
              <a:lnSpc>
                <a:spcPct val="150000"/>
              </a:lnSpc>
              <a:buNone/>
            </a:pPr>
            <a:r>
              <a:rPr lang="en-US" cap="all" dirty="0">
                <a:latin typeface="Times New Roman" panose="02020603050405020304" pitchFamily="18" charset="0"/>
                <a:cs typeface="Times New Roman" panose="02020603050405020304" pitchFamily="18" charset="0"/>
              </a:rPr>
              <a:t>OUTILS COMPLEMENTAIRES ( Carte </a:t>
            </a:r>
            <a:r>
              <a:rPr lang="en-US" cap="all" dirty="0" err="1">
                <a:latin typeface="Times New Roman" panose="02020603050405020304" pitchFamily="18" charset="0"/>
                <a:cs typeface="Times New Roman" panose="02020603050405020304" pitchFamily="18" charset="0"/>
              </a:rPr>
              <a:t>mentale</a:t>
            </a:r>
            <a:r>
              <a:rPr lang="en-US" cap="all" dirty="0">
                <a:latin typeface="Times New Roman" panose="02020603050405020304" pitchFamily="18" charset="0"/>
                <a:cs typeface="Times New Roman" panose="02020603050405020304" pitchFamily="18" charset="0"/>
              </a:rPr>
              <a:t>)  </a:t>
            </a:r>
          </a:p>
          <a:p>
            <a:pPr marL="0" indent="0">
              <a:buNone/>
            </a:pPr>
            <a:endParaRPr lang="en-US" cap="all" dirty="0"/>
          </a:p>
          <a:p>
            <a:pPr marL="0" indent="0" algn="just">
              <a:lnSpc>
                <a:spcPct val="150000"/>
              </a:lnSpc>
              <a:buNone/>
            </a:pPr>
            <a:r>
              <a:rPr lang="en-US" sz="1800" dirty="0">
                <a:latin typeface="Times New Roman" panose="02020603050405020304" pitchFamily="18" charset="0"/>
                <a:cs typeface="Times New Roman" panose="02020603050405020304" pitchFamily="18" charset="0"/>
              </a:rPr>
              <a:t>Cette carte </a:t>
            </a:r>
            <a:r>
              <a:rPr lang="en-US" sz="1800" dirty="0" err="1">
                <a:latin typeface="Times New Roman" panose="02020603050405020304" pitchFamily="18" charset="0"/>
                <a:cs typeface="Times New Roman" panose="02020603050405020304" pitchFamily="18" charset="0"/>
              </a:rPr>
              <a:t>mentale</a:t>
            </a:r>
            <a:r>
              <a:rPr lang="en-US" sz="1800" dirty="0">
                <a:latin typeface="Times New Roman" panose="02020603050405020304" pitchFamily="18" charset="0"/>
                <a:cs typeface="Times New Roman" panose="02020603050405020304" pitchFamily="18" charset="0"/>
              </a:rPr>
              <a:t> montre les </a:t>
            </a:r>
            <a:r>
              <a:rPr lang="en-US" sz="1800" dirty="0" err="1">
                <a:latin typeface="Times New Roman" panose="02020603050405020304" pitchFamily="18" charset="0"/>
                <a:cs typeface="Times New Roman" panose="02020603050405020304" pitchFamily="18" charset="0"/>
              </a:rPr>
              <a:t>endroits</a:t>
            </a:r>
            <a:r>
              <a:rPr lang="en-US" sz="1800" dirty="0">
                <a:latin typeface="Times New Roman" panose="02020603050405020304" pitchFamily="18" charset="0"/>
                <a:cs typeface="Times New Roman" panose="02020603050405020304" pitchFamily="18" charset="0"/>
              </a:rPr>
              <a:t> de la </a:t>
            </a:r>
            <a:r>
              <a:rPr lang="en-US" sz="1800" dirty="0" err="1">
                <a:latin typeface="Times New Roman" panose="02020603050405020304" pitchFamily="18" charset="0"/>
                <a:cs typeface="Times New Roman" panose="02020603050405020304" pitchFamily="18" charset="0"/>
              </a:rPr>
              <a:t>ville</a:t>
            </a:r>
            <a:r>
              <a:rPr lang="en-US" sz="1800" dirty="0">
                <a:latin typeface="Times New Roman" panose="02020603050405020304" pitchFamily="18" charset="0"/>
                <a:cs typeface="Times New Roman" panose="02020603050405020304" pitchFamily="18" charset="0"/>
              </a:rPr>
              <a:t> de Tours </a:t>
            </a:r>
            <a:r>
              <a:rPr lang="en-US" sz="1800" dirty="0" err="1">
                <a:latin typeface="Times New Roman" panose="02020603050405020304" pitchFamily="18" charset="0"/>
                <a:cs typeface="Times New Roman" panose="02020603050405020304" pitchFamily="18" charset="0"/>
              </a:rPr>
              <a:t>exopés</a:t>
            </a:r>
            <a:r>
              <a:rPr lang="en-US" sz="1800" dirty="0">
                <a:latin typeface="Times New Roman" panose="02020603050405020304" pitchFamily="18" charset="0"/>
                <a:cs typeface="Times New Roman" panose="02020603050405020304" pitchFamily="18" charset="0"/>
              </a:rPr>
              <a:t> au risque </a:t>
            </a:r>
            <a:r>
              <a:rPr lang="en-US" sz="1800" dirty="0" err="1">
                <a:latin typeface="Times New Roman" panose="02020603050405020304" pitchFamily="18" charset="0"/>
                <a:cs typeface="Times New Roman" panose="02020603050405020304" pitchFamily="18" charset="0"/>
              </a:rPr>
              <a:t>iondation</a:t>
            </a:r>
            <a:r>
              <a:rPr lang="en-US" sz="1800" dirty="0">
                <a:latin typeface="Times New Roman" panose="02020603050405020304" pitchFamily="18" charset="0"/>
                <a:cs typeface="Times New Roman" panose="02020603050405020304" pitchFamily="18" charset="0"/>
              </a:rPr>
              <a:t> </a:t>
            </a:r>
            <a:r>
              <a:rPr lang="en-US" sz="1800" dirty="0" err="1">
                <a:latin typeface="Times New Roman" panose="02020603050405020304" pitchFamily="18" charset="0"/>
                <a:cs typeface="Times New Roman" panose="02020603050405020304" pitchFamily="18" charset="0"/>
              </a:rPr>
              <a:t>selon</a:t>
            </a:r>
            <a:r>
              <a:rPr lang="en-US" sz="1800" dirty="0">
                <a:latin typeface="Times New Roman" panose="02020603050405020304" pitchFamily="18" charset="0"/>
                <a:cs typeface="Times New Roman" panose="02020603050405020304" pitchFamily="18" charset="0"/>
              </a:rPr>
              <a:t> un </a:t>
            </a:r>
            <a:r>
              <a:rPr lang="en-US" sz="1800" dirty="0" err="1">
                <a:latin typeface="Times New Roman" panose="02020603050405020304" pitchFamily="18" charset="0"/>
                <a:cs typeface="Times New Roman" panose="02020603050405020304" pitchFamily="18" charset="0"/>
              </a:rPr>
              <a:t>enqueté</a:t>
            </a:r>
            <a:r>
              <a:rPr lang="en-US" sz="1800" dirty="0">
                <a:latin typeface="Times New Roman" panose="02020603050405020304" pitchFamily="18" charset="0"/>
                <a:cs typeface="Times New Roman" panose="02020603050405020304" pitchFamily="18" charset="0"/>
              </a:rPr>
              <a:t>.</a:t>
            </a:r>
          </a:p>
        </p:txBody>
      </p:sp>
      <p:pic>
        <p:nvPicPr>
          <p:cNvPr id="5" name="Image 4" descr="Une image contenant carte&#10;&#10;Description générée automatiquement">
            <a:extLst>
              <a:ext uri="{FF2B5EF4-FFF2-40B4-BE49-F238E27FC236}">
                <a16:creationId xmlns:a16="http://schemas.microsoft.com/office/drawing/2014/main" id="{58D3D518-E5DF-4524-A632-8D4B837D77FC}"/>
              </a:ext>
            </a:extLst>
          </p:cNvPr>
          <p:cNvPicPr>
            <a:picLocks noChangeAspect="1"/>
          </p:cNvPicPr>
          <p:nvPr/>
        </p:nvPicPr>
        <p:blipFill>
          <a:blip r:embed="rId2"/>
          <a:stretch>
            <a:fillRect/>
          </a:stretch>
        </p:blipFill>
        <p:spPr>
          <a:xfrm rot="5400000">
            <a:off x="5829297" y="447686"/>
            <a:ext cx="5686426" cy="5419701"/>
          </a:xfrm>
          <a:prstGeom prst="rect">
            <a:avLst/>
          </a:prstGeom>
        </p:spPr>
      </p:pic>
      <p:pic>
        <p:nvPicPr>
          <p:cNvPr id="69" name="Picture 49">
            <a:extLst>
              <a:ext uri="{FF2B5EF4-FFF2-40B4-BE49-F238E27FC236}">
                <a16:creationId xmlns:a16="http://schemas.microsoft.com/office/drawing/2014/main" id="{051D0F8B-A6FE-4009-88A1-49ABE7CEF2A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srcRect t="2769" b="-2769"/>
          <a:stretch/>
        </p:blipFill>
        <p:spPr>
          <a:xfrm>
            <a:off x="0" y="6135624"/>
            <a:ext cx="12192000" cy="742950"/>
          </a:xfrm>
          <a:prstGeom prst="rect">
            <a:avLst/>
          </a:prstGeom>
        </p:spPr>
      </p:pic>
      <p:cxnSp>
        <p:nvCxnSpPr>
          <p:cNvPr id="70" name="Straight Connector 51">
            <a:extLst>
              <a:ext uri="{FF2B5EF4-FFF2-40B4-BE49-F238E27FC236}">
                <a16:creationId xmlns:a16="http://schemas.microsoft.com/office/drawing/2014/main" id="{4C5057B3-E936-43A2-9EEE-514EF0434F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41705"/>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
        <p:nvSpPr>
          <p:cNvPr id="6" name="Forme libre : forme 5">
            <a:extLst>
              <a:ext uri="{FF2B5EF4-FFF2-40B4-BE49-F238E27FC236}">
                <a16:creationId xmlns:a16="http://schemas.microsoft.com/office/drawing/2014/main" id="{5640B4EB-71E3-4AB0-826D-237A48163072}"/>
              </a:ext>
            </a:extLst>
          </p:cNvPr>
          <p:cNvSpPr/>
          <p:nvPr/>
        </p:nvSpPr>
        <p:spPr>
          <a:xfrm>
            <a:off x="6738151" y="2663301"/>
            <a:ext cx="2459115" cy="1233996"/>
          </a:xfrm>
          <a:custGeom>
            <a:avLst/>
            <a:gdLst>
              <a:gd name="connsiteX0" fmla="*/ 772358 w 2459115"/>
              <a:gd name="connsiteY0" fmla="*/ 133165 h 1233996"/>
              <a:gd name="connsiteX1" fmla="*/ 1056443 w 2459115"/>
              <a:gd name="connsiteY1" fmla="*/ 124287 h 1233996"/>
              <a:gd name="connsiteX2" fmla="*/ 1083076 w 2459115"/>
              <a:gd name="connsiteY2" fmla="*/ 106532 h 1233996"/>
              <a:gd name="connsiteX3" fmla="*/ 1127465 w 2459115"/>
              <a:gd name="connsiteY3" fmla="*/ 97654 h 1233996"/>
              <a:gd name="connsiteX4" fmla="*/ 1162975 w 2459115"/>
              <a:gd name="connsiteY4" fmla="*/ 79899 h 1233996"/>
              <a:gd name="connsiteX5" fmla="*/ 1597981 w 2459115"/>
              <a:gd name="connsiteY5" fmla="*/ 53266 h 1233996"/>
              <a:gd name="connsiteX6" fmla="*/ 1624614 w 2459115"/>
              <a:gd name="connsiteY6" fmla="*/ 44388 h 1233996"/>
              <a:gd name="connsiteX7" fmla="*/ 1811045 w 2459115"/>
              <a:gd name="connsiteY7" fmla="*/ 26633 h 1233996"/>
              <a:gd name="connsiteX8" fmla="*/ 1890944 w 2459115"/>
              <a:gd name="connsiteY8" fmla="*/ 8878 h 1233996"/>
              <a:gd name="connsiteX9" fmla="*/ 1997476 w 2459115"/>
              <a:gd name="connsiteY9" fmla="*/ 0 h 1233996"/>
              <a:gd name="connsiteX10" fmla="*/ 2077375 w 2459115"/>
              <a:gd name="connsiteY10" fmla="*/ 8878 h 1233996"/>
              <a:gd name="connsiteX11" fmla="*/ 2112886 w 2459115"/>
              <a:gd name="connsiteY11" fmla="*/ 17755 h 1233996"/>
              <a:gd name="connsiteX12" fmla="*/ 2192785 w 2459115"/>
              <a:gd name="connsiteY12" fmla="*/ 35511 h 1233996"/>
              <a:gd name="connsiteX13" fmla="*/ 2219418 w 2459115"/>
              <a:gd name="connsiteY13" fmla="*/ 44388 h 1233996"/>
              <a:gd name="connsiteX14" fmla="*/ 2281562 w 2459115"/>
              <a:gd name="connsiteY14" fmla="*/ 53266 h 1233996"/>
              <a:gd name="connsiteX15" fmla="*/ 2308195 w 2459115"/>
              <a:gd name="connsiteY15" fmla="*/ 62144 h 1233996"/>
              <a:gd name="connsiteX16" fmla="*/ 2325950 w 2459115"/>
              <a:gd name="connsiteY16" fmla="*/ 88777 h 1233996"/>
              <a:gd name="connsiteX17" fmla="*/ 2352583 w 2459115"/>
              <a:gd name="connsiteY17" fmla="*/ 115410 h 1233996"/>
              <a:gd name="connsiteX18" fmla="*/ 2370338 w 2459115"/>
              <a:gd name="connsiteY18" fmla="*/ 168676 h 1233996"/>
              <a:gd name="connsiteX19" fmla="*/ 2388094 w 2459115"/>
              <a:gd name="connsiteY19" fmla="*/ 266330 h 1233996"/>
              <a:gd name="connsiteX20" fmla="*/ 2423604 w 2459115"/>
              <a:gd name="connsiteY20" fmla="*/ 319596 h 1233996"/>
              <a:gd name="connsiteX21" fmla="*/ 2441360 w 2459115"/>
              <a:gd name="connsiteY21" fmla="*/ 372862 h 1233996"/>
              <a:gd name="connsiteX22" fmla="*/ 2459115 w 2459115"/>
              <a:gd name="connsiteY22" fmla="*/ 452761 h 1233996"/>
              <a:gd name="connsiteX23" fmla="*/ 2441360 w 2459115"/>
              <a:gd name="connsiteY23" fmla="*/ 710214 h 1233996"/>
              <a:gd name="connsiteX24" fmla="*/ 2432482 w 2459115"/>
              <a:gd name="connsiteY24" fmla="*/ 736847 h 1233996"/>
              <a:gd name="connsiteX25" fmla="*/ 2396971 w 2459115"/>
              <a:gd name="connsiteY25" fmla="*/ 790113 h 1233996"/>
              <a:gd name="connsiteX26" fmla="*/ 2379216 w 2459115"/>
              <a:gd name="connsiteY26" fmla="*/ 816746 h 1233996"/>
              <a:gd name="connsiteX27" fmla="*/ 2352583 w 2459115"/>
              <a:gd name="connsiteY27" fmla="*/ 843379 h 1233996"/>
              <a:gd name="connsiteX28" fmla="*/ 2299317 w 2459115"/>
              <a:gd name="connsiteY28" fmla="*/ 870012 h 1233996"/>
              <a:gd name="connsiteX29" fmla="*/ 2157274 w 2459115"/>
              <a:gd name="connsiteY29" fmla="*/ 887767 h 1233996"/>
              <a:gd name="connsiteX30" fmla="*/ 2104008 w 2459115"/>
              <a:gd name="connsiteY30" fmla="*/ 905522 h 1233996"/>
              <a:gd name="connsiteX31" fmla="*/ 2059620 w 2459115"/>
              <a:gd name="connsiteY31" fmla="*/ 941033 h 1233996"/>
              <a:gd name="connsiteX32" fmla="*/ 2041865 w 2459115"/>
              <a:gd name="connsiteY32" fmla="*/ 967666 h 1233996"/>
              <a:gd name="connsiteX33" fmla="*/ 2006354 w 2459115"/>
              <a:gd name="connsiteY33" fmla="*/ 976544 h 1233996"/>
              <a:gd name="connsiteX34" fmla="*/ 1802167 w 2459115"/>
              <a:gd name="connsiteY34" fmla="*/ 985421 h 1233996"/>
              <a:gd name="connsiteX35" fmla="*/ 1757779 w 2459115"/>
              <a:gd name="connsiteY35" fmla="*/ 1003177 h 1233996"/>
              <a:gd name="connsiteX36" fmla="*/ 1731146 w 2459115"/>
              <a:gd name="connsiteY36" fmla="*/ 1012054 h 1233996"/>
              <a:gd name="connsiteX37" fmla="*/ 1677880 w 2459115"/>
              <a:gd name="connsiteY37" fmla="*/ 1047565 h 1233996"/>
              <a:gd name="connsiteX38" fmla="*/ 1447061 w 2459115"/>
              <a:gd name="connsiteY38" fmla="*/ 1056443 h 1233996"/>
              <a:gd name="connsiteX39" fmla="*/ 1420428 w 2459115"/>
              <a:gd name="connsiteY39" fmla="*/ 1065320 h 1233996"/>
              <a:gd name="connsiteX40" fmla="*/ 1367162 w 2459115"/>
              <a:gd name="connsiteY40" fmla="*/ 1074198 h 1233996"/>
              <a:gd name="connsiteX41" fmla="*/ 1287263 w 2459115"/>
              <a:gd name="connsiteY41" fmla="*/ 1109709 h 1233996"/>
              <a:gd name="connsiteX42" fmla="*/ 1003177 w 2459115"/>
              <a:gd name="connsiteY42" fmla="*/ 1127464 h 1233996"/>
              <a:gd name="connsiteX43" fmla="*/ 941033 w 2459115"/>
              <a:gd name="connsiteY43" fmla="*/ 1118586 h 1233996"/>
              <a:gd name="connsiteX44" fmla="*/ 843379 w 2459115"/>
              <a:gd name="connsiteY44" fmla="*/ 1127464 h 1233996"/>
              <a:gd name="connsiteX45" fmla="*/ 727969 w 2459115"/>
              <a:gd name="connsiteY45" fmla="*/ 1136342 h 1233996"/>
              <a:gd name="connsiteX46" fmla="*/ 692459 w 2459115"/>
              <a:gd name="connsiteY46" fmla="*/ 1145219 h 1233996"/>
              <a:gd name="connsiteX47" fmla="*/ 594804 w 2459115"/>
              <a:gd name="connsiteY47" fmla="*/ 1154097 h 1233996"/>
              <a:gd name="connsiteX48" fmla="*/ 541538 w 2459115"/>
              <a:gd name="connsiteY48" fmla="*/ 1171852 h 1233996"/>
              <a:gd name="connsiteX49" fmla="*/ 514905 w 2459115"/>
              <a:gd name="connsiteY49" fmla="*/ 1180730 h 1233996"/>
              <a:gd name="connsiteX50" fmla="*/ 488272 w 2459115"/>
              <a:gd name="connsiteY50" fmla="*/ 1198485 h 1233996"/>
              <a:gd name="connsiteX51" fmla="*/ 381740 w 2459115"/>
              <a:gd name="connsiteY51" fmla="*/ 1225118 h 1233996"/>
              <a:gd name="connsiteX52" fmla="*/ 346230 w 2459115"/>
              <a:gd name="connsiteY52" fmla="*/ 1233996 h 1233996"/>
              <a:gd name="connsiteX53" fmla="*/ 301841 w 2459115"/>
              <a:gd name="connsiteY53" fmla="*/ 1225118 h 1233996"/>
              <a:gd name="connsiteX54" fmla="*/ 266331 w 2459115"/>
              <a:gd name="connsiteY54" fmla="*/ 1198485 h 1233996"/>
              <a:gd name="connsiteX55" fmla="*/ 239698 w 2459115"/>
              <a:gd name="connsiteY55" fmla="*/ 1189608 h 1233996"/>
              <a:gd name="connsiteX56" fmla="*/ 195309 w 2459115"/>
              <a:gd name="connsiteY56" fmla="*/ 1145219 h 1233996"/>
              <a:gd name="connsiteX57" fmla="*/ 186432 w 2459115"/>
              <a:gd name="connsiteY57" fmla="*/ 1118586 h 1233996"/>
              <a:gd name="connsiteX58" fmla="*/ 159799 w 2459115"/>
              <a:gd name="connsiteY58" fmla="*/ 1109709 h 1233996"/>
              <a:gd name="connsiteX59" fmla="*/ 106532 w 2459115"/>
              <a:gd name="connsiteY59" fmla="*/ 1047565 h 1233996"/>
              <a:gd name="connsiteX60" fmla="*/ 71022 w 2459115"/>
              <a:gd name="connsiteY60" fmla="*/ 994299 h 1233996"/>
              <a:gd name="connsiteX61" fmla="*/ 35511 w 2459115"/>
              <a:gd name="connsiteY61" fmla="*/ 958788 h 1233996"/>
              <a:gd name="connsiteX62" fmla="*/ 8878 w 2459115"/>
              <a:gd name="connsiteY62" fmla="*/ 905522 h 1233996"/>
              <a:gd name="connsiteX63" fmla="*/ 0 w 2459115"/>
              <a:gd name="connsiteY63" fmla="*/ 878889 h 1233996"/>
              <a:gd name="connsiteX64" fmla="*/ 8878 w 2459115"/>
              <a:gd name="connsiteY64" fmla="*/ 772357 h 1233996"/>
              <a:gd name="connsiteX65" fmla="*/ 17756 w 2459115"/>
              <a:gd name="connsiteY65" fmla="*/ 727969 h 1233996"/>
              <a:gd name="connsiteX66" fmla="*/ 53266 w 2459115"/>
              <a:gd name="connsiteY66" fmla="*/ 674703 h 1233996"/>
              <a:gd name="connsiteX67" fmla="*/ 71022 w 2459115"/>
              <a:gd name="connsiteY67" fmla="*/ 656948 h 1233996"/>
              <a:gd name="connsiteX68" fmla="*/ 133166 w 2459115"/>
              <a:gd name="connsiteY68" fmla="*/ 648070 h 1233996"/>
              <a:gd name="connsiteX69" fmla="*/ 230820 w 2459115"/>
              <a:gd name="connsiteY69" fmla="*/ 630315 h 1233996"/>
              <a:gd name="connsiteX70" fmla="*/ 248575 w 2459115"/>
              <a:gd name="connsiteY70" fmla="*/ 612559 h 1233996"/>
              <a:gd name="connsiteX71" fmla="*/ 372863 w 2459115"/>
              <a:gd name="connsiteY71" fmla="*/ 577049 h 1233996"/>
              <a:gd name="connsiteX72" fmla="*/ 408373 w 2459115"/>
              <a:gd name="connsiteY72" fmla="*/ 559293 h 1233996"/>
              <a:gd name="connsiteX73" fmla="*/ 532661 w 2459115"/>
              <a:gd name="connsiteY73" fmla="*/ 523782 h 1233996"/>
              <a:gd name="connsiteX74" fmla="*/ 585927 w 2459115"/>
              <a:gd name="connsiteY74" fmla="*/ 514905 h 1233996"/>
              <a:gd name="connsiteX75" fmla="*/ 639193 w 2459115"/>
              <a:gd name="connsiteY75" fmla="*/ 488272 h 1233996"/>
              <a:gd name="connsiteX76" fmla="*/ 665826 w 2459115"/>
              <a:gd name="connsiteY76" fmla="*/ 470516 h 1233996"/>
              <a:gd name="connsiteX77" fmla="*/ 701336 w 2459115"/>
              <a:gd name="connsiteY77" fmla="*/ 452761 h 1233996"/>
              <a:gd name="connsiteX78" fmla="*/ 719092 w 2459115"/>
              <a:gd name="connsiteY78" fmla="*/ 435006 h 1233996"/>
              <a:gd name="connsiteX79" fmla="*/ 745725 w 2459115"/>
              <a:gd name="connsiteY79" fmla="*/ 417250 h 1233996"/>
              <a:gd name="connsiteX80" fmla="*/ 772358 w 2459115"/>
              <a:gd name="connsiteY80" fmla="*/ 390617 h 1233996"/>
              <a:gd name="connsiteX81" fmla="*/ 798991 w 2459115"/>
              <a:gd name="connsiteY81" fmla="*/ 381740 h 1233996"/>
              <a:gd name="connsiteX82" fmla="*/ 816746 w 2459115"/>
              <a:gd name="connsiteY82" fmla="*/ 363984 h 1233996"/>
              <a:gd name="connsiteX83" fmla="*/ 816746 w 2459115"/>
              <a:gd name="connsiteY83" fmla="*/ 292963 h 1233996"/>
              <a:gd name="connsiteX84" fmla="*/ 807868 w 2459115"/>
              <a:gd name="connsiteY84" fmla="*/ 257452 h 1233996"/>
              <a:gd name="connsiteX85" fmla="*/ 798991 w 2459115"/>
              <a:gd name="connsiteY85" fmla="*/ 230819 h 1233996"/>
              <a:gd name="connsiteX86" fmla="*/ 772358 w 2459115"/>
              <a:gd name="connsiteY86" fmla="*/ 133165 h 1233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2459115" h="1233996">
                <a:moveTo>
                  <a:pt x="772358" y="133165"/>
                </a:moveTo>
                <a:cubicBezTo>
                  <a:pt x="815267" y="115410"/>
                  <a:pt x="962048" y="132378"/>
                  <a:pt x="1056443" y="124287"/>
                </a:cubicBezTo>
                <a:cubicBezTo>
                  <a:pt x="1067074" y="123376"/>
                  <a:pt x="1073086" y="110278"/>
                  <a:pt x="1083076" y="106532"/>
                </a:cubicBezTo>
                <a:cubicBezTo>
                  <a:pt x="1097205" y="101234"/>
                  <a:pt x="1112669" y="100613"/>
                  <a:pt x="1127465" y="97654"/>
                </a:cubicBezTo>
                <a:cubicBezTo>
                  <a:pt x="1139302" y="91736"/>
                  <a:pt x="1150688" y="84814"/>
                  <a:pt x="1162975" y="79899"/>
                </a:cubicBezTo>
                <a:cubicBezTo>
                  <a:pt x="1306197" y="22611"/>
                  <a:pt x="1406954" y="57709"/>
                  <a:pt x="1597981" y="53266"/>
                </a:cubicBezTo>
                <a:cubicBezTo>
                  <a:pt x="1606859" y="50307"/>
                  <a:pt x="1615535" y="46658"/>
                  <a:pt x="1624614" y="44388"/>
                </a:cubicBezTo>
                <a:cubicBezTo>
                  <a:pt x="1691273" y="27723"/>
                  <a:pt x="1730177" y="31687"/>
                  <a:pt x="1811045" y="26633"/>
                </a:cubicBezTo>
                <a:cubicBezTo>
                  <a:pt x="1832847" y="21182"/>
                  <a:pt x="1869648" y="11383"/>
                  <a:pt x="1890944" y="8878"/>
                </a:cubicBezTo>
                <a:cubicBezTo>
                  <a:pt x="1926334" y="4715"/>
                  <a:pt x="1961965" y="2959"/>
                  <a:pt x="1997476" y="0"/>
                </a:cubicBezTo>
                <a:cubicBezTo>
                  <a:pt x="2024109" y="2959"/>
                  <a:pt x="2050890" y="4803"/>
                  <a:pt x="2077375" y="8878"/>
                </a:cubicBezTo>
                <a:cubicBezTo>
                  <a:pt x="2089434" y="10733"/>
                  <a:pt x="2100975" y="15108"/>
                  <a:pt x="2112886" y="17755"/>
                </a:cubicBezTo>
                <a:cubicBezTo>
                  <a:pt x="2154078" y="26908"/>
                  <a:pt x="2154895" y="24686"/>
                  <a:pt x="2192785" y="35511"/>
                </a:cubicBezTo>
                <a:cubicBezTo>
                  <a:pt x="2201783" y="38082"/>
                  <a:pt x="2210242" y="42553"/>
                  <a:pt x="2219418" y="44388"/>
                </a:cubicBezTo>
                <a:cubicBezTo>
                  <a:pt x="2239937" y="48492"/>
                  <a:pt x="2260847" y="50307"/>
                  <a:pt x="2281562" y="53266"/>
                </a:cubicBezTo>
                <a:cubicBezTo>
                  <a:pt x="2290440" y="56225"/>
                  <a:pt x="2300888" y="56298"/>
                  <a:pt x="2308195" y="62144"/>
                </a:cubicBezTo>
                <a:cubicBezTo>
                  <a:pt x="2316526" y="68809"/>
                  <a:pt x="2319120" y="80580"/>
                  <a:pt x="2325950" y="88777"/>
                </a:cubicBezTo>
                <a:cubicBezTo>
                  <a:pt x="2333987" y="98422"/>
                  <a:pt x="2343705" y="106532"/>
                  <a:pt x="2352583" y="115410"/>
                </a:cubicBezTo>
                <a:cubicBezTo>
                  <a:pt x="2358501" y="133165"/>
                  <a:pt x="2368017" y="150105"/>
                  <a:pt x="2370338" y="168676"/>
                </a:cubicBezTo>
                <a:cubicBezTo>
                  <a:pt x="2372273" y="184158"/>
                  <a:pt x="2374850" y="242490"/>
                  <a:pt x="2388094" y="266330"/>
                </a:cubicBezTo>
                <a:cubicBezTo>
                  <a:pt x="2398457" y="284984"/>
                  <a:pt x="2416856" y="299352"/>
                  <a:pt x="2423604" y="319596"/>
                </a:cubicBezTo>
                <a:cubicBezTo>
                  <a:pt x="2429523" y="337351"/>
                  <a:pt x="2436821" y="354705"/>
                  <a:pt x="2441360" y="372862"/>
                </a:cubicBezTo>
                <a:cubicBezTo>
                  <a:pt x="2453896" y="423012"/>
                  <a:pt x="2447844" y="396409"/>
                  <a:pt x="2459115" y="452761"/>
                </a:cubicBezTo>
                <a:cubicBezTo>
                  <a:pt x="2453197" y="538579"/>
                  <a:pt x="2449389" y="624568"/>
                  <a:pt x="2441360" y="710214"/>
                </a:cubicBezTo>
                <a:cubicBezTo>
                  <a:pt x="2440487" y="719531"/>
                  <a:pt x="2437027" y="728667"/>
                  <a:pt x="2432482" y="736847"/>
                </a:cubicBezTo>
                <a:cubicBezTo>
                  <a:pt x="2422119" y="755501"/>
                  <a:pt x="2408808" y="772358"/>
                  <a:pt x="2396971" y="790113"/>
                </a:cubicBezTo>
                <a:cubicBezTo>
                  <a:pt x="2391053" y="798991"/>
                  <a:pt x="2386761" y="809201"/>
                  <a:pt x="2379216" y="816746"/>
                </a:cubicBezTo>
                <a:cubicBezTo>
                  <a:pt x="2370338" y="825624"/>
                  <a:pt x="2362228" y="835342"/>
                  <a:pt x="2352583" y="843379"/>
                </a:cubicBezTo>
                <a:cubicBezTo>
                  <a:pt x="2337543" y="855912"/>
                  <a:pt x="2319075" y="866892"/>
                  <a:pt x="2299317" y="870012"/>
                </a:cubicBezTo>
                <a:cubicBezTo>
                  <a:pt x="2252185" y="877454"/>
                  <a:pt x="2157274" y="887767"/>
                  <a:pt x="2157274" y="887767"/>
                </a:cubicBezTo>
                <a:cubicBezTo>
                  <a:pt x="2139519" y="893685"/>
                  <a:pt x="2117242" y="892288"/>
                  <a:pt x="2104008" y="905522"/>
                </a:cubicBezTo>
                <a:cubicBezTo>
                  <a:pt x="2078709" y="930823"/>
                  <a:pt x="2093217" y="918635"/>
                  <a:pt x="2059620" y="941033"/>
                </a:cubicBezTo>
                <a:cubicBezTo>
                  <a:pt x="2053702" y="949911"/>
                  <a:pt x="2050743" y="961748"/>
                  <a:pt x="2041865" y="967666"/>
                </a:cubicBezTo>
                <a:cubicBezTo>
                  <a:pt x="2031713" y="974434"/>
                  <a:pt x="2018522" y="975643"/>
                  <a:pt x="2006354" y="976544"/>
                </a:cubicBezTo>
                <a:cubicBezTo>
                  <a:pt x="1938414" y="981577"/>
                  <a:pt x="1870229" y="982462"/>
                  <a:pt x="1802167" y="985421"/>
                </a:cubicBezTo>
                <a:cubicBezTo>
                  <a:pt x="1787371" y="991340"/>
                  <a:pt x="1772700" y="997582"/>
                  <a:pt x="1757779" y="1003177"/>
                </a:cubicBezTo>
                <a:cubicBezTo>
                  <a:pt x="1749017" y="1006463"/>
                  <a:pt x="1739326" y="1007509"/>
                  <a:pt x="1731146" y="1012054"/>
                </a:cubicBezTo>
                <a:cubicBezTo>
                  <a:pt x="1712492" y="1022417"/>
                  <a:pt x="1699204" y="1046745"/>
                  <a:pt x="1677880" y="1047565"/>
                </a:cubicBezTo>
                <a:lnTo>
                  <a:pt x="1447061" y="1056443"/>
                </a:lnTo>
                <a:cubicBezTo>
                  <a:pt x="1438183" y="1059402"/>
                  <a:pt x="1429563" y="1063290"/>
                  <a:pt x="1420428" y="1065320"/>
                </a:cubicBezTo>
                <a:cubicBezTo>
                  <a:pt x="1402856" y="1069225"/>
                  <a:pt x="1384403" y="1069026"/>
                  <a:pt x="1367162" y="1074198"/>
                </a:cubicBezTo>
                <a:cubicBezTo>
                  <a:pt x="1312016" y="1090742"/>
                  <a:pt x="1350418" y="1097078"/>
                  <a:pt x="1287263" y="1109709"/>
                </a:cubicBezTo>
                <a:cubicBezTo>
                  <a:pt x="1233052" y="1120551"/>
                  <a:pt x="1010349" y="1127138"/>
                  <a:pt x="1003177" y="1127464"/>
                </a:cubicBezTo>
                <a:cubicBezTo>
                  <a:pt x="982462" y="1124505"/>
                  <a:pt x="961958" y="1118586"/>
                  <a:pt x="941033" y="1118586"/>
                </a:cubicBezTo>
                <a:cubicBezTo>
                  <a:pt x="908347" y="1118586"/>
                  <a:pt x="875952" y="1124750"/>
                  <a:pt x="843379" y="1127464"/>
                </a:cubicBezTo>
                <a:lnTo>
                  <a:pt x="727969" y="1136342"/>
                </a:lnTo>
                <a:cubicBezTo>
                  <a:pt x="716132" y="1139301"/>
                  <a:pt x="704553" y="1143607"/>
                  <a:pt x="692459" y="1145219"/>
                </a:cubicBezTo>
                <a:cubicBezTo>
                  <a:pt x="660060" y="1149539"/>
                  <a:pt x="626993" y="1148417"/>
                  <a:pt x="594804" y="1154097"/>
                </a:cubicBezTo>
                <a:cubicBezTo>
                  <a:pt x="576373" y="1157350"/>
                  <a:pt x="559293" y="1165934"/>
                  <a:pt x="541538" y="1171852"/>
                </a:cubicBezTo>
                <a:cubicBezTo>
                  <a:pt x="532660" y="1174811"/>
                  <a:pt x="522691" y="1175539"/>
                  <a:pt x="514905" y="1180730"/>
                </a:cubicBezTo>
                <a:cubicBezTo>
                  <a:pt x="506027" y="1186648"/>
                  <a:pt x="498299" y="1194839"/>
                  <a:pt x="488272" y="1198485"/>
                </a:cubicBezTo>
                <a:cubicBezTo>
                  <a:pt x="488243" y="1198495"/>
                  <a:pt x="399510" y="1220676"/>
                  <a:pt x="381740" y="1225118"/>
                </a:cubicBezTo>
                <a:lnTo>
                  <a:pt x="346230" y="1233996"/>
                </a:lnTo>
                <a:cubicBezTo>
                  <a:pt x="331434" y="1231037"/>
                  <a:pt x="315630" y="1231246"/>
                  <a:pt x="301841" y="1225118"/>
                </a:cubicBezTo>
                <a:cubicBezTo>
                  <a:pt x="288320" y="1219109"/>
                  <a:pt x="279177" y="1205826"/>
                  <a:pt x="266331" y="1198485"/>
                </a:cubicBezTo>
                <a:cubicBezTo>
                  <a:pt x="258206" y="1193842"/>
                  <a:pt x="248576" y="1192567"/>
                  <a:pt x="239698" y="1189608"/>
                </a:cubicBezTo>
                <a:cubicBezTo>
                  <a:pt x="224902" y="1174812"/>
                  <a:pt x="201926" y="1165071"/>
                  <a:pt x="195309" y="1145219"/>
                </a:cubicBezTo>
                <a:cubicBezTo>
                  <a:pt x="192350" y="1136341"/>
                  <a:pt x="193049" y="1125203"/>
                  <a:pt x="186432" y="1118586"/>
                </a:cubicBezTo>
                <a:cubicBezTo>
                  <a:pt x="179815" y="1111969"/>
                  <a:pt x="168677" y="1112668"/>
                  <a:pt x="159799" y="1109709"/>
                </a:cubicBezTo>
                <a:cubicBezTo>
                  <a:pt x="142043" y="1088994"/>
                  <a:pt x="123167" y="1069190"/>
                  <a:pt x="106532" y="1047565"/>
                </a:cubicBezTo>
                <a:cubicBezTo>
                  <a:pt x="93521" y="1030651"/>
                  <a:pt x="86111" y="1009388"/>
                  <a:pt x="71022" y="994299"/>
                </a:cubicBezTo>
                <a:lnTo>
                  <a:pt x="35511" y="958788"/>
                </a:lnTo>
                <a:cubicBezTo>
                  <a:pt x="13196" y="891845"/>
                  <a:pt x="43297" y="974361"/>
                  <a:pt x="8878" y="905522"/>
                </a:cubicBezTo>
                <a:cubicBezTo>
                  <a:pt x="4693" y="897152"/>
                  <a:pt x="2959" y="887767"/>
                  <a:pt x="0" y="878889"/>
                </a:cubicBezTo>
                <a:cubicBezTo>
                  <a:pt x="2959" y="843378"/>
                  <a:pt x="4714" y="807747"/>
                  <a:pt x="8878" y="772357"/>
                </a:cubicBezTo>
                <a:cubicBezTo>
                  <a:pt x="10641" y="757371"/>
                  <a:pt x="11512" y="741706"/>
                  <a:pt x="17756" y="727969"/>
                </a:cubicBezTo>
                <a:cubicBezTo>
                  <a:pt x="26586" y="708543"/>
                  <a:pt x="38177" y="689792"/>
                  <a:pt x="53266" y="674703"/>
                </a:cubicBezTo>
                <a:cubicBezTo>
                  <a:pt x="59185" y="668785"/>
                  <a:pt x="63081" y="659595"/>
                  <a:pt x="71022" y="656948"/>
                </a:cubicBezTo>
                <a:cubicBezTo>
                  <a:pt x="90873" y="650331"/>
                  <a:pt x="112484" y="651252"/>
                  <a:pt x="133166" y="648070"/>
                </a:cubicBezTo>
                <a:cubicBezTo>
                  <a:pt x="182376" y="640499"/>
                  <a:pt x="184658" y="639547"/>
                  <a:pt x="230820" y="630315"/>
                </a:cubicBezTo>
                <a:cubicBezTo>
                  <a:pt x="236738" y="624396"/>
                  <a:pt x="241089" y="616302"/>
                  <a:pt x="248575" y="612559"/>
                </a:cubicBezTo>
                <a:cubicBezTo>
                  <a:pt x="274046" y="599823"/>
                  <a:pt x="350109" y="582737"/>
                  <a:pt x="372863" y="577049"/>
                </a:cubicBezTo>
                <a:cubicBezTo>
                  <a:pt x="384700" y="571130"/>
                  <a:pt x="396086" y="564208"/>
                  <a:pt x="408373" y="559293"/>
                </a:cubicBezTo>
                <a:cubicBezTo>
                  <a:pt x="438523" y="547233"/>
                  <a:pt x="503807" y="528591"/>
                  <a:pt x="532661" y="523782"/>
                </a:cubicBezTo>
                <a:lnTo>
                  <a:pt x="585927" y="514905"/>
                </a:lnTo>
                <a:cubicBezTo>
                  <a:pt x="662254" y="464018"/>
                  <a:pt x="565682" y="525027"/>
                  <a:pt x="639193" y="488272"/>
                </a:cubicBezTo>
                <a:cubicBezTo>
                  <a:pt x="648736" y="483500"/>
                  <a:pt x="656562" y="475810"/>
                  <a:pt x="665826" y="470516"/>
                </a:cubicBezTo>
                <a:cubicBezTo>
                  <a:pt x="677316" y="463950"/>
                  <a:pt x="690325" y="460102"/>
                  <a:pt x="701336" y="452761"/>
                </a:cubicBezTo>
                <a:cubicBezTo>
                  <a:pt x="708300" y="448118"/>
                  <a:pt x="712556" y="440235"/>
                  <a:pt x="719092" y="435006"/>
                </a:cubicBezTo>
                <a:cubicBezTo>
                  <a:pt x="727424" y="428341"/>
                  <a:pt x="737528" y="424081"/>
                  <a:pt x="745725" y="417250"/>
                </a:cubicBezTo>
                <a:cubicBezTo>
                  <a:pt x="755370" y="409212"/>
                  <a:pt x="761912" y="397581"/>
                  <a:pt x="772358" y="390617"/>
                </a:cubicBezTo>
                <a:cubicBezTo>
                  <a:pt x="780144" y="385426"/>
                  <a:pt x="790113" y="384699"/>
                  <a:pt x="798991" y="381740"/>
                </a:cubicBezTo>
                <a:cubicBezTo>
                  <a:pt x="804909" y="375821"/>
                  <a:pt x="812440" y="371161"/>
                  <a:pt x="816746" y="363984"/>
                </a:cubicBezTo>
                <a:cubicBezTo>
                  <a:pt x="832808" y="337213"/>
                  <a:pt x="823569" y="323668"/>
                  <a:pt x="816746" y="292963"/>
                </a:cubicBezTo>
                <a:cubicBezTo>
                  <a:pt x="814099" y="281052"/>
                  <a:pt x="811220" y="269184"/>
                  <a:pt x="807868" y="257452"/>
                </a:cubicBezTo>
                <a:cubicBezTo>
                  <a:pt x="805297" y="248454"/>
                  <a:pt x="799575" y="240159"/>
                  <a:pt x="798991" y="230819"/>
                </a:cubicBezTo>
                <a:cubicBezTo>
                  <a:pt x="796591" y="192424"/>
                  <a:pt x="729449" y="150920"/>
                  <a:pt x="772358" y="133165"/>
                </a:cubicBezTo>
                <a:close/>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Forme libre : forme 6">
            <a:extLst>
              <a:ext uri="{FF2B5EF4-FFF2-40B4-BE49-F238E27FC236}">
                <a16:creationId xmlns:a16="http://schemas.microsoft.com/office/drawing/2014/main" id="{3D7DED01-E538-4829-8C9D-C569C223E7EF}"/>
              </a:ext>
            </a:extLst>
          </p:cNvPr>
          <p:cNvSpPr/>
          <p:nvPr/>
        </p:nvSpPr>
        <p:spPr>
          <a:xfrm>
            <a:off x="6720396" y="4154750"/>
            <a:ext cx="4270290" cy="1056442"/>
          </a:xfrm>
          <a:custGeom>
            <a:avLst/>
            <a:gdLst>
              <a:gd name="connsiteX0" fmla="*/ 310719 w 4270290"/>
              <a:gd name="connsiteY0" fmla="*/ 399495 h 1056442"/>
              <a:gd name="connsiteX1" fmla="*/ 399495 w 4270290"/>
              <a:gd name="connsiteY1" fmla="*/ 372862 h 1056442"/>
              <a:gd name="connsiteX2" fmla="*/ 426128 w 4270290"/>
              <a:gd name="connsiteY2" fmla="*/ 363984 h 1056442"/>
              <a:gd name="connsiteX3" fmla="*/ 497150 w 4270290"/>
              <a:gd name="connsiteY3" fmla="*/ 355106 h 1056442"/>
              <a:gd name="connsiteX4" fmla="*/ 559293 w 4270290"/>
              <a:gd name="connsiteY4" fmla="*/ 346229 h 1056442"/>
              <a:gd name="connsiteX5" fmla="*/ 612559 w 4270290"/>
              <a:gd name="connsiteY5" fmla="*/ 301840 h 1056442"/>
              <a:gd name="connsiteX6" fmla="*/ 630315 w 4270290"/>
              <a:gd name="connsiteY6" fmla="*/ 284085 h 1056442"/>
              <a:gd name="connsiteX7" fmla="*/ 665825 w 4270290"/>
              <a:gd name="connsiteY7" fmla="*/ 275207 h 1056442"/>
              <a:gd name="connsiteX8" fmla="*/ 692458 w 4270290"/>
              <a:gd name="connsiteY8" fmla="*/ 266330 h 1056442"/>
              <a:gd name="connsiteX9" fmla="*/ 727969 w 4270290"/>
              <a:gd name="connsiteY9" fmla="*/ 248574 h 1056442"/>
              <a:gd name="connsiteX10" fmla="*/ 807868 w 4270290"/>
              <a:gd name="connsiteY10" fmla="*/ 230819 h 1056442"/>
              <a:gd name="connsiteX11" fmla="*/ 1074198 w 4270290"/>
              <a:gd name="connsiteY11" fmla="*/ 195308 h 1056442"/>
              <a:gd name="connsiteX12" fmla="*/ 1296140 w 4270290"/>
              <a:gd name="connsiteY12" fmla="*/ 186431 h 1056442"/>
              <a:gd name="connsiteX13" fmla="*/ 1340528 w 4270290"/>
              <a:gd name="connsiteY13" fmla="*/ 204186 h 1056442"/>
              <a:gd name="connsiteX14" fmla="*/ 1722268 w 4270290"/>
              <a:gd name="connsiteY14" fmla="*/ 186431 h 1056442"/>
              <a:gd name="connsiteX15" fmla="*/ 1748901 w 4270290"/>
              <a:gd name="connsiteY15" fmla="*/ 177553 h 1056442"/>
              <a:gd name="connsiteX16" fmla="*/ 1846555 w 4270290"/>
              <a:gd name="connsiteY16" fmla="*/ 159798 h 1056442"/>
              <a:gd name="connsiteX17" fmla="*/ 1873188 w 4270290"/>
              <a:gd name="connsiteY17" fmla="*/ 150920 h 1056442"/>
              <a:gd name="connsiteX18" fmla="*/ 1908699 w 4270290"/>
              <a:gd name="connsiteY18" fmla="*/ 133165 h 1056442"/>
              <a:gd name="connsiteX19" fmla="*/ 1997476 w 4270290"/>
              <a:gd name="connsiteY19" fmla="*/ 115409 h 1056442"/>
              <a:gd name="connsiteX20" fmla="*/ 2059620 w 4270290"/>
              <a:gd name="connsiteY20" fmla="*/ 97654 h 1056442"/>
              <a:gd name="connsiteX21" fmla="*/ 2086253 w 4270290"/>
              <a:gd name="connsiteY21" fmla="*/ 88776 h 1056442"/>
              <a:gd name="connsiteX22" fmla="*/ 2148396 w 4270290"/>
              <a:gd name="connsiteY22" fmla="*/ 79899 h 1056442"/>
              <a:gd name="connsiteX23" fmla="*/ 2175029 w 4270290"/>
              <a:gd name="connsiteY23" fmla="*/ 71021 h 1056442"/>
              <a:gd name="connsiteX24" fmla="*/ 2432482 w 4270290"/>
              <a:gd name="connsiteY24" fmla="*/ 88776 h 1056442"/>
              <a:gd name="connsiteX25" fmla="*/ 2521258 w 4270290"/>
              <a:gd name="connsiteY25" fmla="*/ 115409 h 1056442"/>
              <a:gd name="connsiteX26" fmla="*/ 2547891 w 4270290"/>
              <a:gd name="connsiteY26" fmla="*/ 124287 h 1056442"/>
              <a:gd name="connsiteX27" fmla="*/ 2911876 w 4270290"/>
              <a:gd name="connsiteY27" fmla="*/ 133165 h 1056442"/>
              <a:gd name="connsiteX28" fmla="*/ 2965142 w 4270290"/>
              <a:gd name="connsiteY28" fmla="*/ 168675 h 1056442"/>
              <a:gd name="connsiteX29" fmla="*/ 2982897 w 4270290"/>
              <a:gd name="connsiteY29" fmla="*/ 186431 h 1056442"/>
              <a:gd name="connsiteX30" fmla="*/ 3009530 w 4270290"/>
              <a:gd name="connsiteY30" fmla="*/ 195308 h 1056442"/>
              <a:gd name="connsiteX31" fmla="*/ 3036163 w 4270290"/>
              <a:gd name="connsiteY31" fmla="*/ 213064 h 1056442"/>
              <a:gd name="connsiteX32" fmla="*/ 3053919 w 4270290"/>
              <a:gd name="connsiteY32" fmla="*/ 230819 h 1056442"/>
              <a:gd name="connsiteX33" fmla="*/ 3142695 w 4270290"/>
              <a:gd name="connsiteY33" fmla="*/ 221941 h 1056442"/>
              <a:gd name="connsiteX34" fmla="*/ 3195961 w 4270290"/>
              <a:gd name="connsiteY34" fmla="*/ 204186 h 1056442"/>
              <a:gd name="connsiteX35" fmla="*/ 3222594 w 4270290"/>
              <a:gd name="connsiteY35" fmla="*/ 195308 h 1056442"/>
              <a:gd name="connsiteX36" fmla="*/ 3258105 w 4270290"/>
              <a:gd name="connsiteY36" fmla="*/ 186431 h 1056442"/>
              <a:gd name="connsiteX37" fmla="*/ 3320249 w 4270290"/>
              <a:gd name="connsiteY37" fmla="*/ 142042 h 1056442"/>
              <a:gd name="connsiteX38" fmla="*/ 3355759 w 4270290"/>
              <a:gd name="connsiteY38" fmla="*/ 124287 h 1056442"/>
              <a:gd name="connsiteX39" fmla="*/ 3400148 w 4270290"/>
              <a:gd name="connsiteY39" fmla="*/ 88776 h 1056442"/>
              <a:gd name="connsiteX40" fmla="*/ 3506680 w 4270290"/>
              <a:gd name="connsiteY40" fmla="*/ 62143 h 1056442"/>
              <a:gd name="connsiteX41" fmla="*/ 3559946 w 4270290"/>
              <a:gd name="connsiteY41" fmla="*/ 44388 h 1056442"/>
              <a:gd name="connsiteX42" fmla="*/ 3657600 w 4270290"/>
              <a:gd name="connsiteY42" fmla="*/ 26633 h 1056442"/>
              <a:gd name="connsiteX43" fmla="*/ 3773010 w 4270290"/>
              <a:gd name="connsiteY43" fmla="*/ 35510 h 1056442"/>
              <a:gd name="connsiteX44" fmla="*/ 3835154 w 4270290"/>
              <a:gd name="connsiteY44" fmla="*/ 53266 h 1056442"/>
              <a:gd name="connsiteX45" fmla="*/ 3870664 w 4270290"/>
              <a:gd name="connsiteY45" fmla="*/ 62143 h 1056442"/>
              <a:gd name="connsiteX46" fmla="*/ 3932808 w 4270290"/>
              <a:gd name="connsiteY46" fmla="*/ 106532 h 1056442"/>
              <a:gd name="connsiteX47" fmla="*/ 3977196 w 4270290"/>
              <a:gd name="connsiteY47" fmla="*/ 142042 h 1056442"/>
              <a:gd name="connsiteX48" fmla="*/ 4083728 w 4270290"/>
              <a:gd name="connsiteY48" fmla="*/ 106532 h 1056442"/>
              <a:gd name="connsiteX49" fmla="*/ 4128117 w 4270290"/>
              <a:gd name="connsiteY49" fmla="*/ 79899 h 1056442"/>
              <a:gd name="connsiteX50" fmla="*/ 4208016 w 4270290"/>
              <a:gd name="connsiteY50" fmla="*/ 17755 h 1056442"/>
              <a:gd name="connsiteX51" fmla="*/ 4234649 w 4270290"/>
              <a:gd name="connsiteY51" fmla="*/ 0 h 1056442"/>
              <a:gd name="connsiteX52" fmla="*/ 4261282 w 4270290"/>
              <a:gd name="connsiteY52" fmla="*/ 8877 h 1056442"/>
              <a:gd name="connsiteX53" fmla="*/ 4261282 w 4270290"/>
              <a:gd name="connsiteY53" fmla="*/ 124287 h 1056442"/>
              <a:gd name="connsiteX54" fmla="*/ 4225771 w 4270290"/>
              <a:gd name="connsiteY54" fmla="*/ 159798 h 1056442"/>
              <a:gd name="connsiteX55" fmla="*/ 4199138 w 4270290"/>
              <a:gd name="connsiteY55" fmla="*/ 186431 h 1056442"/>
              <a:gd name="connsiteX56" fmla="*/ 4163627 w 4270290"/>
              <a:gd name="connsiteY56" fmla="*/ 204186 h 1056442"/>
              <a:gd name="connsiteX57" fmla="*/ 4101484 w 4270290"/>
              <a:gd name="connsiteY57" fmla="*/ 221941 h 1056442"/>
              <a:gd name="connsiteX58" fmla="*/ 4003829 w 4270290"/>
              <a:gd name="connsiteY58" fmla="*/ 239697 h 1056442"/>
              <a:gd name="connsiteX59" fmla="*/ 3968319 w 4270290"/>
              <a:gd name="connsiteY59" fmla="*/ 248574 h 1056442"/>
              <a:gd name="connsiteX60" fmla="*/ 3888420 w 4270290"/>
              <a:gd name="connsiteY60" fmla="*/ 266330 h 1056442"/>
              <a:gd name="connsiteX61" fmla="*/ 3826276 w 4270290"/>
              <a:gd name="connsiteY61" fmla="*/ 301840 h 1056442"/>
              <a:gd name="connsiteX62" fmla="*/ 3799643 w 4270290"/>
              <a:gd name="connsiteY62" fmla="*/ 310718 h 1056442"/>
              <a:gd name="connsiteX63" fmla="*/ 3764132 w 4270290"/>
              <a:gd name="connsiteY63" fmla="*/ 328473 h 1056442"/>
              <a:gd name="connsiteX64" fmla="*/ 3737499 w 4270290"/>
              <a:gd name="connsiteY64" fmla="*/ 346229 h 1056442"/>
              <a:gd name="connsiteX65" fmla="*/ 3630967 w 4270290"/>
              <a:gd name="connsiteY65" fmla="*/ 363984 h 1056442"/>
              <a:gd name="connsiteX66" fmla="*/ 3595456 w 4270290"/>
              <a:gd name="connsiteY66" fmla="*/ 381739 h 1056442"/>
              <a:gd name="connsiteX67" fmla="*/ 3568823 w 4270290"/>
              <a:gd name="connsiteY67" fmla="*/ 390617 h 1056442"/>
              <a:gd name="connsiteX68" fmla="*/ 3462291 w 4270290"/>
              <a:gd name="connsiteY68" fmla="*/ 408372 h 1056442"/>
              <a:gd name="connsiteX69" fmla="*/ 3426781 w 4270290"/>
              <a:gd name="connsiteY69" fmla="*/ 417250 h 1056442"/>
              <a:gd name="connsiteX70" fmla="*/ 3382392 w 4270290"/>
              <a:gd name="connsiteY70" fmla="*/ 426128 h 1056442"/>
              <a:gd name="connsiteX71" fmla="*/ 3355759 w 4270290"/>
              <a:gd name="connsiteY71" fmla="*/ 435005 h 1056442"/>
              <a:gd name="connsiteX72" fmla="*/ 3302493 w 4270290"/>
              <a:gd name="connsiteY72" fmla="*/ 443883 h 1056442"/>
              <a:gd name="connsiteX73" fmla="*/ 3258105 w 4270290"/>
              <a:gd name="connsiteY73" fmla="*/ 470516 h 1056442"/>
              <a:gd name="connsiteX74" fmla="*/ 3222594 w 4270290"/>
              <a:gd name="connsiteY74" fmla="*/ 479394 h 1056442"/>
              <a:gd name="connsiteX75" fmla="*/ 3124940 w 4270290"/>
              <a:gd name="connsiteY75" fmla="*/ 497149 h 1056442"/>
              <a:gd name="connsiteX76" fmla="*/ 3098307 w 4270290"/>
              <a:gd name="connsiteY76" fmla="*/ 506027 h 1056442"/>
              <a:gd name="connsiteX77" fmla="*/ 3080552 w 4270290"/>
              <a:gd name="connsiteY77" fmla="*/ 532660 h 1056442"/>
              <a:gd name="connsiteX78" fmla="*/ 3062796 w 4270290"/>
              <a:gd name="connsiteY78" fmla="*/ 550415 h 1056442"/>
              <a:gd name="connsiteX79" fmla="*/ 3027286 w 4270290"/>
              <a:gd name="connsiteY79" fmla="*/ 630314 h 1056442"/>
              <a:gd name="connsiteX80" fmla="*/ 2982897 w 4270290"/>
              <a:gd name="connsiteY80" fmla="*/ 665825 h 1056442"/>
              <a:gd name="connsiteX81" fmla="*/ 2947387 w 4270290"/>
              <a:gd name="connsiteY81" fmla="*/ 692458 h 1056442"/>
              <a:gd name="connsiteX82" fmla="*/ 2920754 w 4270290"/>
              <a:gd name="connsiteY82" fmla="*/ 710213 h 1056442"/>
              <a:gd name="connsiteX83" fmla="*/ 2840854 w 4270290"/>
              <a:gd name="connsiteY83" fmla="*/ 790112 h 1056442"/>
              <a:gd name="connsiteX84" fmla="*/ 2823099 w 4270290"/>
              <a:gd name="connsiteY84" fmla="*/ 816745 h 1056442"/>
              <a:gd name="connsiteX85" fmla="*/ 2796466 w 4270290"/>
              <a:gd name="connsiteY85" fmla="*/ 834500 h 1056442"/>
              <a:gd name="connsiteX86" fmla="*/ 2760955 w 4270290"/>
              <a:gd name="connsiteY86" fmla="*/ 870011 h 1056442"/>
              <a:gd name="connsiteX87" fmla="*/ 2743200 w 4270290"/>
              <a:gd name="connsiteY87" fmla="*/ 887767 h 1056442"/>
              <a:gd name="connsiteX88" fmla="*/ 2707689 w 4270290"/>
              <a:gd name="connsiteY88" fmla="*/ 905522 h 1056442"/>
              <a:gd name="connsiteX89" fmla="*/ 2681056 w 4270290"/>
              <a:gd name="connsiteY89" fmla="*/ 923277 h 1056442"/>
              <a:gd name="connsiteX90" fmla="*/ 2627790 w 4270290"/>
              <a:gd name="connsiteY90" fmla="*/ 941033 h 1056442"/>
              <a:gd name="connsiteX91" fmla="*/ 2556769 w 4270290"/>
              <a:gd name="connsiteY91" fmla="*/ 914400 h 1056442"/>
              <a:gd name="connsiteX92" fmla="*/ 2521258 w 4270290"/>
              <a:gd name="connsiteY92" fmla="*/ 905522 h 1056442"/>
              <a:gd name="connsiteX93" fmla="*/ 2467992 w 4270290"/>
              <a:gd name="connsiteY93" fmla="*/ 887767 h 1056442"/>
              <a:gd name="connsiteX94" fmla="*/ 2441359 w 4270290"/>
              <a:gd name="connsiteY94" fmla="*/ 878889 h 1056442"/>
              <a:gd name="connsiteX95" fmla="*/ 2405849 w 4270290"/>
              <a:gd name="connsiteY95" fmla="*/ 861133 h 1056442"/>
              <a:gd name="connsiteX96" fmla="*/ 2325950 w 4270290"/>
              <a:gd name="connsiteY96" fmla="*/ 887767 h 1056442"/>
              <a:gd name="connsiteX97" fmla="*/ 2308194 w 4270290"/>
              <a:gd name="connsiteY97" fmla="*/ 905522 h 1056442"/>
              <a:gd name="connsiteX98" fmla="*/ 2246051 w 4270290"/>
              <a:gd name="connsiteY98" fmla="*/ 941033 h 1056442"/>
              <a:gd name="connsiteX99" fmla="*/ 2175029 w 4270290"/>
              <a:gd name="connsiteY99" fmla="*/ 958788 h 1056442"/>
              <a:gd name="connsiteX100" fmla="*/ 2086253 w 4270290"/>
              <a:gd name="connsiteY100" fmla="*/ 994299 h 1056442"/>
              <a:gd name="connsiteX101" fmla="*/ 2059620 w 4270290"/>
              <a:gd name="connsiteY101" fmla="*/ 1003176 h 1056442"/>
              <a:gd name="connsiteX102" fmla="*/ 2032987 w 4270290"/>
              <a:gd name="connsiteY102" fmla="*/ 1012054 h 1056442"/>
              <a:gd name="connsiteX103" fmla="*/ 1899821 w 4270290"/>
              <a:gd name="connsiteY103" fmla="*/ 1003176 h 1056442"/>
              <a:gd name="connsiteX104" fmla="*/ 1669002 w 4270290"/>
              <a:gd name="connsiteY104" fmla="*/ 994299 h 1056442"/>
              <a:gd name="connsiteX105" fmla="*/ 1633491 w 4270290"/>
              <a:gd name="connsiteY105" fmla="*/ 985421 h 1056442"/>
              <a:gd name="connsiteX106" fmla="*/ 1473693 w 4270290"/>
              <a:gd name="connsiteY106" fmla="*/ 976543 h 1056442"/>
              <a:gd name="connsiteX107" fmla="*/ 1358284 w 4270290"/>
              <a:gd name="connsiteY107" fmla="*/ 1003176 h 1056442"/>
              <a:gd name="connsiteX108" fmla="*/ 1296140 w 4270290"/>
              <a:gd name="connsiteY108" fmla="*/ 1012054 h 1056442"/>
              <a:gd name="connsiteX109" fmla="*/ 1136342 w 4270290"/>
              <a:gd name="connsiteY109" fmla="*/ 1029809 h 1056442"/>
              <a:gd name="connsiteX110" fmla="*/ 941033 w 4270290"/>
              <a:gd name="connsiteY110" fmla="*/ 1012054 h 1056442"/>
              <a:gd name="connsiteX111" fmla="*/ 914400 w 4270290"/>
              <a:gd name="connsiteY111" fmla="*/ 1003176 h 1056442"/>
              <a:gd name="connsiteX112" fmla="*/ 843379 w 4270290"/>
              <a:gd name="connsiteY112" fmla="*/ 985421 h 1056442"/>
              <a:gd name="connsiteX113" fmla="*/ 781235 w 4270290"/>
              <a:gd name="connsiteY113" fmla="*/ 1012054 h 1056442"/>
              <a:gd name="connsiteX114" fmla="*/ 754602 w 4270290"/>
              <a:gd name="connsiteY114" fmla="*/ 1029809 h 1056442"/>
              <a:gd name="connsiteX115" fmla="*/ 727969 w 4270290"/>
              <a:gd name="connsiteY115" fmla="*/ 1038687 h 1056442"/>
              <a:gd name="connsiteX116" fmla="*/ 630315 w 4270290"/>
              <a:gd name="connsiteY116" fmla="*/ 1056442 h 1056442"/>
              <a:gd name="connsiteX117" fmla="*/ 488272 w 4270290"/>
              <a:gd name="connsiteY117" fmla="*/ 1047565 h 1056442"/>
              <a:gd name="connsiteX118" fmla="*/ 461639 w 4270290"/>
              <a:gd name="connsiteY118" fmla="*/ 1038687 h 1056442"/>
              <a:gd name="connsiteX119" fmla="*/ 363985 w 4270290"/>
              <a:gd name="connsiteY119" fmla="*/ 1029809 h 1056442"/>
              <a:gd name="connsiteX120" fmla="*/ 292963 w 4270290"/>
              <a:gd name="connsiteY120" fmla="*/ 1003176 h 1056442"/>
              <a:gd name="connsiteX121" fmla="*/ 257453 w 4270290"/>
              <a:gd name="connsiteY121" fmla="*/ 985421 h 1056442"/>
              <a:gd name="connsiteX122" fmla="*/ 230820 w 4270290"/>
              <a:gd name="connsiteY122" fmla="*/ 967666 h 1056442"/>
              <a:gd name="connsiteX123" fmla="*/ 106532 w 4270290"/>
              <a:gd name="connsiteY123" fmla="*/ 949910 h 1056442"/>
              <a:gd name="connsiteX124" fmla="*/ 79899 w 4270290"/>
              <a:gd name="connsiteY124" fmla="*/ 923277 h 1056442"/>
              <a:gd name="connsiteX125" fmla="*/ 44388 w 4270290"/>
              <a:gd name="connsiteY125" fmla="*/ 905522 h 1056442"/>
              <a:gd name="connsiteX126" fmla="*/ 26633 w 4270290"/>
              <a:gd name="connsiteY126" fmla="*/ 878889 h 1056442"/>
              <a:gd name="connsiteX127" fmla="*/ 0 w 4270290"/>
              <a:gd name="connsiteY127" fmla="*/ 861133 h 1056442"/>
              <a:gd name="connsiteX128" fmla="*/ 17755 w 4270290"/>
              <a:gd name="connsiteY128" fmla="*/ 763479 h 1056442"/>
              <a:gd name="connsiteX129" fmla="*/ 35511 w 4270290"/>
              <a:gd name="connsiteY129" fmla="*/ 727968 h 1056442"/>
              <a:gd name="connsiteX130" fmla="*/ 62144 w 4270290"/>
              <a:gd name="connsiteY130" fmla="*/ 683580 h 1056442"/>
              <a:gd name="connsiteX131" fmla="*/ 71021 w 4270290"/>
              <a:gd name="connsiteY131" fmla="*/ 656947 h 1056442"/>
              <a:gd name="connsiteX132" fmla="*/ 106532 w 4270290"/>
              <a:gd name="connsiteY132" fmla="*/ 621436 h 1056442"/>
              <a:gd name="connsiteX133" fmla="*/ 168676 w 4270290"/>
              <a:gd name="connsiteY133" fmla="*/ 568170 h 1056442"/>
              <a:gd name="connsiteX134" fmla="*/ 186431 w 4270290"/>
              <a:gd name="connsiteY134" fmla="*/ 541537 h 1056442"/>
              <a:gd name="connsiteX135" fmla="*/ 239697 w 4270290"/>
              <a:gd name="connsiteY135" fmla="*/ 523782 h 1056442"/>
              <a:gd name="connsiteX136" fmla="*/ 275208 w 4270290"/>
              <a:gd name="connsiteY136" fmla="*/ 470516 h 1056442"/>
              <a:gd name="connsiteX137" fmla="*/ 301841 w 4270290"/>
              <a:gd name="connsiteY137" fmla="*/ 443883 h 1056442"/>
              <a:gd name="connsiteX138" fmla="*/ 310719 w 4270290"/>
              <a:gd name="connsiteY138" fmla="*/ 399495 h 1056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4270290" h="1056442">
                <a:moveTo>
                  <a:pt x="310719" y="399495"/>
                </a:moveTo>
                <a:cubicBezTo>
                  <a:pt x="326995" y="387658"/>
                  <a:pt x="319475" y="392867"/>
                  <a:pt x="399495" y="372862"/>
                </a:cubicBezTo>
                <a:cubicBezTo>
                  <a:pt x="408574" y="370592"/>
                  <a:pt x="416921" y="365658"/>
                  <a:pt x="426128" y="363984"/>
                </a:cubicBezTo>
                <a:cubicBezTo>
                  <a:pt x="449601" y="359716"/>
                  <a:pt x="473501" y="358259"/>
                  <a:pt x="497150" y="355106"/>
                </a:cubicBezTo>
                <a:lnTo>
                  <a:pt x="559293" y="346229"/>
                </a:lnTo>
                <a:cubicBezTo>
                  <a:pt x="622551" y="282971"/>
                  <a:pt x="550766" y="351274"/>
                  <a:pt x="612559" y="301840"/>
                </a:cubicBezTo>
                <a:cubicBezTo>
                  <a:pt x="619095" y="296611"/>
                  <a:pt x="622829" y="287828"/>
                  <a:pt x="630315" y="284085"/>
                </a:cubicBezTo>
                <a:cubicBezTo>
                  <a:pt x="641228" y="278629"/>
                  <a:pt x="654093" y="278559"/>
                  <a:pt x="665825" y="275207"/>
                </a:cubicBezTo>
                <a:cubicBezTo>
                  <a:pt x="674823" y="272636"/>
                  <a:pt x="683857" y="270016"/>
                  <a:pt x="692458" y="266330"/>
                </a:cubicBezTo>
                <a:cubicBezTo>
                  <a:pt x="704622" y="261117"/>
                  <a:pt x="715577" y="253221"/>
                  <a:pt x="727969" y="248574"/>
                </a:cubicBezTo>
                <a:cubicBezTo>
                  <a:pt x="741026" y="243678"/>
                  <a:pt x="797387" y="232642"/>
                  <a:pt x="807868" y="230819"/>
                </a:cubicBezTo>
                <a:cubicBezTo>
                  <a:pt x="987215" y="199628"/>
                  <a:pt x="924146" y="207813"/>
                  <a:pt x="1074198" y="195308"/>
                </a:cubicBezTo>
                <a:cubicBezTo>
                  <a:pt x="1194109" y="165331"/>
                  <a:pt x="1120860" y="176120"/>
                  <a:pt x="1296140" y="186431"/>
                </a:cubicBezTo>
                <a:cubicBezTo>
                  <a:pt x="1310936" y="192349"/>
                  <a:pt x="1324597" y="203807"/>
                  <a:pt x="1340528" y="204186"/>
                </a:cubicBezTo>
                <a:cubicBezTo>
                  <a:pt x="1594521" y="210233"/>
                  <a:pt x="1576158" y="210781"/>
                  <a:pt x="1722268" y="186431"/>
                </a:cubicBezTo>
                <a:cubicBezTo>
                  <a:pt x="1731146" y="183472"/>
                  <a:pt x="1739725" y="179388"/>
                  <a:pt x="1748901" y="177553"/>
                </a:cubicBezTo>
                <a:cubicBezTo>
                  <a:pt x="1832713" y="160790"/>
                  <a:pt x="1785153" y="177341"/>
                  <a:pt x="1846555" y="159798"/>
                </a:cubicBezTo>
                <a:cubicBezTo>
                  <a:pt x="1855553" y="157227"/>
                  <a:pt x="1864587" y="154606"/>
                  <a:pt x="1873188" y="150920"/>
                </a:cubicBezTo>
                <a:cubicBezTo>
                  <a:pt x="1885352" y="145707"/>
                  <a:pt x="1895974" y="136801"/>
                  <a:pt x="1908699" y="133165"/>
                </a:cubicBezTo>
                <a:cubicBezTo>
                  <a:pt x="1937716" y="124874"/>
                  <a:pt x="1968459" y="123699"/>
                  <a:pt x="1997476" y="115409"/>
                </a:cubicBezTo>
                <a:lnTo>
                  <a:pt x="2059620" y="97654"/>
                </a:lnTo>
                <a:cubicBezTo>
                  <a:pt x="2068583" y="94965"/>
                  <a:pt x="2077077" y="90611"/>
                  <a:pt x="2086253" y="88776"/>
                </a:cubicBezTo>
                <a:cubicBezTo>
                  <a:pt x="2106771" y="84672"/>
                  <a:pt x="2127682" y="82858"/>
                  <a:pt x="2148396" y="79899"/>
                </a:cubicBezTo>
                <a:cubicBezTo>
                  <a:pt x="2157274" y="76940"/>
                  <a:pt x="2165671" y="71021"/>
                  <a:pt x="2175029" y="71021"/>
                </a:cubicBezTo>
                <a:cubicBezTo>
                  <a:pt x="2305182" y="71021"/>
                  <a:pt x="2330447" y="76023"/>
                  <a:pt x="2432482" y="88776"/>
                </a:cubicBezTo>
                <a:cubicBezTo>
                  <a:pt x="2559067" y="130972"/>
                  <a:pt x="2427340" y="88575"/>
                  <a:pt x="2521258" y="115409"/>
                </a:cubicBezTo>
                <a:cubicBezTo>
                  <a:pt x="2530256" y="117980"/>
                  <a:pt x="2538543" y="123862"/>
                  <a:pt x="2547891" y="124287"/>
                </a:cubicBezTo>
                <a:cubicBezTo>
                  <a:pt x="2669130" y="129798"/>
                  <a:pt x="2790548" y="130206"/>
                  <a:pt x="2911876" y="133165"/>
                </a:cubicBezTo>
                <a:cubicBezTo>
                  <a:pt x="2929631" y="145002"/>
                  <a:pt x="2950053" y="153586"/>
                  <a:pt x="2965142" y="168675"/>
                </a:cubicBezTo>
                <a:cubicBezTo>
                  <a:pt x="2971060" y="174594"/>
                  <a:pt x="2975720" y="182125"/>
                  <a:pt x="2982897" y="186431"/>
                </a:cubicBezTo>
                <a:cubicBezTo>
                  <a:pt x="2990921" y="191246"/>
                  <a:pt x="3000652" y="192349"/>
                  <a:pt x="3009530" y="195308"/>
                </a:cubicBezTo>
                <a:cubicBezTo>
                  <a:pt x="3018408" y="201227"/>
                  <a:pt x="3027831" y="206399"/>
                  <a:pt x="3036163" y="213064"/>
                </a:cubicBezTo>
                <a:cubicBezTo>
                  <a:pt x="3042699" y="218293"/>
                  <a:pt x="3045578" y="230124"/>
                  <a:pt x="3053919" y="230819"/>
                </a:cubicBezTo>
                <a:cubicBezTo>
                  <a:pt x="3083556" y="233289"/>
                  <a:pt x="3113103" y="224900"/>
                  <a:pt x="3142695" y="221941"/>
                </a:cubicBezTo>
                <a:lnTo>
                  <a:pt x="3195961" y="204186"/>
                </a:lnTo>
                <a:cubicBezTo>
                  <a:pt x="3204839" y="201227"/>
                  <a:pt x="3213515" y="197577"/>
                  <a:pt x="3222594" y="195308"/>
                </a:cubicBezTo>
                <a:lnTo>
                  <a:pt x="3258105" y="186431"/>
                </a:lnTo>
                <a:cubicBezTo>
                  <a:pt x="3355432" y="137766"/>
                  <a:pt x="3236268" y="202029"/>
                  <a:pt x="3320249" y="142042"/>
                </a:cubicBezTo>
                <a:cubicBezTo>
                  <a:pt x="3331018" y="134350"/>
                  <a:pt x="3344748" y="131628"/>
                  <a:pt x="3355759" y="124287"/>
                </a:cubicBezTo>
                <a:cubicBezTo>
                  <a:pt x="3380000" y="108127"/>
                  <a:pt x="3367902" y="99525"/>
                  <a:pt x="3400148" y="88776"/>
                </a:cubicBezTo>
                <a:cubicBezTo>
                  <a:pt x="3434873" y="77201"/>
                  <a:pt x="3471955" y="73718"/>
                  <a:pt x="3506680" y="62143"/>
                </a:cubicBezTo>
                <a:cubicBezTo>
                  <a:pt x="3524435" y="56225"/>
                  <a:pt x="3541594" y="48059"/>
                  <a:pt x="3559946" y="44388"/>
                </a:cubicBezTo>
                <a:cubicBezTo>
                  <a:pt x="3621985" y="31980"/>
                  <a:pt x="3589450" y="37990"/>
                  <a:pt x="3657600" y="26633"/>
                </a:cubicBezTo>
                <a:cubicBezTo>
                  <a:pt x="3696070" y="29592"/>
                  <a:pt x="3734691" y="31002"/>
                  <a:pt x="3773010" y="35510"/>
                </a:cubicBezTo>
                <a:cubicBezTo>
                  <a:pt x="3796602" y="38285"/>
                  <a:pt x="3813050" y="46951"/>
                  <a:pt x="3835154" y="53266"/>
                </a:cubicBezTo>
                <a:cubicBezTo>
                  <a:pt x="3846885" y="56618"/>
                  <a:pt x="3858827" y="59184"/>
                  <a:pt x="3870664" y="62143"/>
                </a:cubicBezTo>
                <a:cubicBezTo>
                  <a:pt x="3891379" y="76939"/>
                  <a:pt x="3913782" y="89620"/>
                  <a:pt x="3932808" y="106532"/>
                </a:cubicBezTo>
                <a:cubicBezTo>
                  <a:pt x="3980993" y="149364"/>
                  <a:pt x="3918304" y="122413"/>
                  <a:pt x="3977196" y="142042"/>
                </a:cubicBezTo>
                <a:cubicBezTo>
                  <a:pt x="4012707" y="130205"/>
                  <a:pt x="4057260" y="133000"/>
                  <a:pt x="4083728" y="106532"/>
                </a:cubicBezTo>
                <a:cubicBezTo>
                  <a:pt x="4108101" y="82159"/>
                  <a:pt x="4093543" y="91423"/>
                  <a:pt x="4128117" y="79899"/>
                </a:cubicBezTo>
                <a:cubicBezTo>
                  <a:pt x="4169838" y="38178"/>
                  <a:pt x="4144305" y="60229"/>
                  <a:pt x="4208016" y="17755"/>
                </a:cubicBezTo>
                <a:lnTo>
                  <a:pt x="4234649" y="0"/>
                </a:lnTo>
                <a:cubicBezTo>
                  <a:pt x="4243527" y="2959"/>
                  <a:pt x="4255436" y="1570"/>
                  <a:pt x="4261282" y="8877"/>
                </a:cubicBezTo>
                <a:cubicBezTo>
                  <a:pt x="4279902" y="32152"/>
                  <a:pt x="4264381" y="116230"/>
                  <a:pt x="4261282" y="124287"/>
                </a:cubicBezTo>
                <a:cubicBezTo>
                  <a:pt x="4255273" y="139911"/>
                  <a:pt x="4237608" y="147961"/>
                  <a:pt x="4225771" y="159798"/>
                </a:cubicBezTo>
                <a:cubicBezTo>
                  <a:pt x="4216893" y="168676"/>
                  <a:pt x="4210368" y="180816"/>
                  <a:pt x="4199138" y="186431"/>
                </a:cubicBezTo>
                <a:cubicBezTo>
                  <a:pt x="4187301" y="192349"/>
                  <a:pt x="4175791" y="198973"/>
                  <a:pt x="4163627" y="204186"/>
                </a:cubicBezTo>
                <a:cubicBezTo>
                  <a:pt x="4147653" y="211032"/>
                  <a:pt x="4117084" y="218474"/>
                  <a:pt x="4101484" y="221941"/>
                </a:cubicBezTo>
                <a:cubicBezTo>
                  <a:pt x="4015786" y="240985"/>
                  <a:pt x="4100202" y="220423"/>
                  <a:pt x="4003829" y="239697"/>
                </a:cubicBezTo>
                <a:cubicBezTo>
                  <a:pt x="3991865" y="242090"/>
                  <a:pt x="3980229" y="245927"/>
                  <a:pt x="3968319" y="248574"/>
                </a:cubicBezTo>
                <a:cubicBezTo>
                  <a:pt x="3866931" y="271104"/>
                  <a:pt x="3974983" y="244688"/>
                  <a:pt x="3888420" y="266330"/>
                </a:cubicBezTo>
                <a:cubicBezTo>
                  <a:pt x="3861671" y="284162"/>
                  <a:pt x="3857816" y="288323"/>
                  <a:pt x="3826276" y="301840"/>
                </a:cubicBezTo>
                <a:cubicBezTo>
                  <a:pt x="3817675" y="305526"/>
                  <a:pt x="3808244" y="307032"/>
                  <a:pt x="3799643" y="310718"/>
                </a:cubicBezTo>
                <a:cubicBezTo>
                  <a:pt x="3787479" y="315931"/>
                  <a:pt x="3775622" y="321907"/>
                  <a:pt x="3764132" y="328473"/>
                </a:cubicBezTo>
                <a:cubicBezTo>
                  <a:pt x="3754868" y="333767"/>
                  <a:pt x="3747306" y="342026"/>
                  <a:pt x="3737499" y="346229"/>
                </a:cubicBezTo>
                <a:cubicBezTo>
                  <a:pt x="3713351" y="356578"/>
                  <a:pt x="3646618" y="362028"/>
                  <a:pt x="3630967" y="363984"/>
                </a:cubicBezTo>
                <a:cubicBezTo>
                  <a:pt x="3619130" y="369902"/>
                  <a:pt x="3607620" y="376526"/>
                  <a:pt x="3595456" y="381739"/>
                </a:cubicBezTo>
                <a:cubicBezTo>
                  <a:pt x="3586855" y="385425"/>
                  <a:pt x="3577821" y="388046"/>
                  <a:pt x="3568823" y="390617"/>
                </a:cubicBezTo>
                <a:cubicBezTo>
                  <a:pt x="3523200" y="403653"/>
                  <a:pt x="3519936" y="401167"/>
                  <a:pt x="3462291" y="408372"/>
                </a:cubicBezTo>
                <a:cubicBezTo>
                  <a:pt x="3450454" y="411331"/>
                  <a:pt x="3438691" y="414603"/>
                  <a:pt x="3426781" y="417250"/>
                </a:cubicBezTo>
                <a:cubicBezTo>
                  <a:pt x="3412051" y="420523"/>
                  <a:pt x="3397031" y="422468"/>
                  <a:pt x="3382392" y="426128"/>
                </a:cubicBezTo>
                <a:cubicBezTo>
                  <a:pt x="3373314" y="428398"/>
                  <a:pt x="3364894" y="432975"/>
                  <a:pt x="3355759" y="435005"/>
                </a:cubicBezTo>
                <a:cubicBezTo>
                  <a:pt x="3338187" y="438910"/>
                  <a:pt x="3320248" y="440924"/>
                  <a:pt x="3302493" y="443883"/>
                </a:cubicBezTo>
                <a:cubicBezTo>
                  <a:pt x="3287697" y="452761"/>
                  <a:pt x="3273873" y="463508"/>
                  <a:pt x="3258105" y="470516"/>
                </a:cubicBezTo>
                <a:cubicBezTo>
                  <a:pt x="3246955" y="475471"/>
                  <a:pt x="3234326" y="476042"/>
                  <a:pt x="3222594" y="479394"/>
                </a:cubicBezTo>
                <a:cubicBezTo>
                  <a:pt x="3158734" y="497639"/>
                  <a:pt x="3242452" y="482459"/>
                  <a:pt x="3124940" y="497149"/>
                </a:cubicBezTo>
                <a:cubicBezTo>
                  <a:pt x="3116062" y="500108"/>
                  <a:pt x="3105614" y="500181"/>
                  <a:pt x="3098307" y="506027"/>
                </a:cubicBezTo>
                <a:cubicBezTo>
                  <a:pt x="3089976" y="512692"/>
                  <a:pt x="3087217" y="524329"/>
                  <a:pt x="3080552" y="532660"/>
                </a:cubicBezTo>
                <a:cubicBezTo>
                  <a:pt x="3075323" y="539196"/>
                  <a:pt x="3068715" y="544497"/>
                  <a:pt x="3062796" y="550415"/>
                </a:cubicBezTo>
                <a:cubicBezTo>
                  <a:pt x="3048719" y="592647"/>
                  <a:pt x="3051402" y="600169"/>
                  <a:pt x="3027286" y="630314"/>
                </a:cubicBezTo>
                <a:cubicBezTo>
                  <a:pt x="3011452" y="650106"/>
                  <a:pt x="3004426" y="650447"/>
                  <a:pt x="2982897" y="665825"/>
                </a:cubicBezTo>
                <a:cubicBezTo>
                  <a:pt x="2970857" y="674425"/>
                  <a:pt x="2959427" y="683858"/>
                  <a:pt x="2947387" y="692458"/>
                </a:cubicBezTo>
                <a:cubicBezTo>
                  <a:pt x="2938705" y="698660"/>
                  <a:pt x="2928619" y="703003"/>
                  <a:pt x="2920754" y="710213"/>
                </a:cubicBezTo>
                <a:cubicBezTo>
                  <a:pt x="2892989" y="735664"/>
                  <a:pt x="2861747" y="758773"/>
                  <a:pt x="2840854" y="790112"/>
                </a:cubicBezTo>
                <a:cubicBezTo>
                  <a:pt x="2834936" y="798990"/>
                  <a:pt x="2830644" y="809200"/>
                  <a:pt x="2823099" y="816745"/>
                </a:cubicBezTo>
                <a:cubicBezTo>
                  <a:pt x="2815554" y="824290"/>
                  <a:pt x="2804567" y="827556"/>
                  <a:pt x="2796466" y="834500"/>
                </a:cubicBezTo>
                <a:cubicBezTo>
                  <a:pt x="2783756" y="845394"/>
                  <a:pt x="2772792" y="858174"/>
                  <a:pt x="2760955" y="870011"/>
                </a:cubicBezTo>
                <a:cubicBezTo>
                  <a:pt x="2755037" y="875930"/>
                  <a:pt x="2750686" y="884024"/>
                  <a:pt x="2743200" y="887767"/>
                </a:cubicBezTo>
                <a:cubicBezTo>
                  <a:pt x="2731363" y="893685"/>
                  <a:pt x="2719179" y="898956"/>
                  <a:pt x="2707689" y="905522"/>
                </a:cubicBezTo>
                <a:cubicBezTo>
                  <a:pt x="2698425" y="910815"/>
                  <a:pt x="2690806" y="918944"/>
                  <a:pt x="2681056" y="923277"/>
                </a:cubicBezTo>
                <a:cubicBezTo>
                  <a:pt x="2663953" y="930878"/>
                  <a:pt x="2627790" y="941033"/>
                  <a:pt x="2627790" y="941033"/>
                </a:cubicBezTo>
                <a:cubicBezTo>
                  <a:pt x="2536639" y="918244"/>
                  <a:pt x="2649620" y="949219"/>
                  <a:pt x="2556769" y="914400"/>
                </a:cubicBezTo>
                <a:cubicBezTo>
                  <a:pt x="2545345" y="910116"/>
                  <a:pt x="2532945" y="909028"/>
                  <a:pt x="2521258" y="905522"/>
                </a:cubicBezTo>
                <a:cubicBezTo>
                  <a:pt x="2503332" y="900144"/>
                  <a:pt x="2485747" y="893685"/>
                  <a:pt x="2467992" y="887767"/>
                </a:cubicBezTo>
                <a:cubicBezTo>
                  <a:pt x="2459114" y="884808"/>
                  <a:pt x="2449729" y="883074"/>
                  <a:pt x="2441359" y="878889"/>
                </a:cubicBezTo>
                <a:lnTo>
                  <a:pt x="2405849" y="861133"/>
                </a:lnTo>
                <a:cubicBezTo>
                  <a:pt x="2379216" y="870011"/>
                  <a:pt x="2351507" y="876150"/>
                  <a:pt x="2325950" y="887767"/>
                </a:cubicBezTo>
                <a:cubicBezTo>
                  <a:pt x="2318330" y="891231"/>
                  <a:pt x="2314730" y="900293"/>
                  <a:pt x="2308194" y="905522"/>
                </a:cubicBezTo>
                <a:cubicBezTo>
                  <a:pt x="2294280" y="916653"/>
                  <a:pt x="2261670" y="935827"/>
                  <a:pt x="2246051" y="941033"/>
                </a:cubicBezTo>
                <a:cubicBezTo>
                  <a:pt x="2222901" y="948750"/>
                  <a:pt x="2196855" y="947875"/>
                  <a:pt x="2175029" y="958788"/>
                </a:cubicBezTo>
                <a:cubicBezTo>
                  <a:pt x="2122783" y="984911"/>
                  <a:pt x="2152069" y="972360"/>
                  <a:pt x="2086253" y="994299"/>
                </a:cubicBezTo>
                <a:lnTo>
                  <a:pt x="2059620" y="1003176"/>
                </a:lnTo>
                <a:lnTo>
                  <a:pt x="2032987" y="1012054"/>
                </a:lnTo>
                <a:lnTo>
                  <a:pt x="1899821" y="1003176"/>
                </a:lnTo>
                <a:cubicBezTo>
                  <a:pt x="1822916" y="999425"/>
                  <a:pt x="1745828" y="999421"/>
                  <a:pt x="1669002" y="994299"/>
                </a:cubicBezTo>
                <a:cubicBezTo>
                  <a:pt x="1656828" y="993487"/>
                  <a:pt x="1645642" y="986526"/>
                  <a:pt x="1633491" y="985421"/>
                </a:cubicBezTo>
                <a:cubicBezTo>
                  <a:pt x="1580362" y="980591"/>
                  <a:pt x="1526959" y="979502"/>
                  <a:pt x="1473693" y="976543"/>
                </a:cubicBezTo>
                <a:cubicBezTo>
                  <a:pt x="1267316" y="1002341"/>
                  <a:pt x="1504672" y="966579"/>
                  <a:pt x="1358284" y="1003176"/>
                </a:cubicBezTo>
                <a:cubicBezTo>
                  <a:pt x="1337984" y="1008251"/>
                  <a:pt x="1316822" y="1008872"/>
                  <a:pt x="1296140" y="1012054"/>
                </a:cubicBezTo>
                <a:cubicBezTo>
                  <a:pt x="1191651" y="1028130"/>
                  <a:pt x="1292632" y="1016786"/>
                  <a:pt x="1136342" y="1029809"/>
                </a:cubicBezTo>
                <a:cubicBezTo>
                  <a:pt x="1068055" y="1025541"/>
                  <a:pt x="1006291" y="1026556"/>
                  <a:pt x="941033" y="1012054"/>
                </a:cubicBezTo>
                <a:cubicBezTo>
                  <a:pt x="931898" y="1010024"/>
                  <a:pt x="923428" y="1005638"/>
                  <a:pt x="914400" y="1003176"/>
                </a:cubicBezTo>
                <a:cubicBezTo>
                  <a:pt x="890858" y="996755"/>
                  <a:pt x="843379" y="985421"/>
                  <a:pt x="843379" y="985421"/>
                </a:cubicBezTo>
                <a:cubicBezTo>
                  <a:pt x="822664" y="994299"/>
                  <a:pt x="801393" y="1001975"/>
                  <a:pt x="781235" y="1012054"/>
                </a:cubicBezTo>
                <a:cubicBezTo>
                  <a:pt x="771692" y="1016826"/>
                  <a:pt x="764145" y="1025037"/>
                  <a:pt x="754602" y="1029809"/>
                </a:cubicBezTo>
                <a:cubicBezTo>
                  <a:pt x="746232" y="1033994"/>
                  <a:pt x="736967" y="1036116"/>
                  <a:pt x="727969" y="1038687"/>
                </a:cubicBezTo>
                <a:cubicBezTo>
                  <a:pt x="686110" y="1050647"/>
                  <a:pt x="680610" y="1049257"/>
                  <a:pt x="630315" y="1056442"/>
                </a:cubicBezTo>
                <a:cubicBezTo>
                  <a:pt x="582967" y="1053483"/>
                  <a:pt x="535451" y="1052531"/>
                  <a:pt x="488272" y="1047565"/>
                </a:cubicBezTo>
                <a:cubicBezTo>
                  <a:pt x="478965" y="1046585"/>
                  <a:pt x="470903" y="1040010"/>
                  <a:pt x="461639" y="1038687"/>
                </a:cubicBezTo>
                <a:cubicBezTo>
                  <a:pt x="429282" y="1034064"/>
                  <a:pt x="396536" y="1032768"/>
                  <a:pt x="363985" y="1029809"/>
                </a:cubicBezTo>
                <a:cubicBezTo>
                  <a:pt x="265114" y="980375"/>
                  <a:pt x="389667" y="1039440"/>
                  <a:pt x="292963" y="1003176"/>
                </a:cubicBezTo>
                <a:cubicBezTo>
                  <a:pt x="280572" y="998529"/>
                  <a:pt x="268943" y="991987"/>
                  <a:pt x="257453" y="985421"/>
                </a:cubicBezTo>
                <a:cubicBezTo>
                  <a:pt x="248189" y="980127"/>
                  <a:pt x="240627" y="971869"/>
                  <a:pt x="230820" y="967666"/>
                </a:cubicBezTo>
                <a:cubicBezTo>
                  <a:pt x="201436" y="955073"/>
                  <a:pt x="122192" y="951476"/>
                  <a:pt x="106532" y="949910"/>
                </a:cubicBezTo>
                <a:cubicBezTo>
                  <a:pt x="97654" y="941032"/>
                  <a:pt x="90115" y="930574"/>
                  <a:pt x="79899" y="923277"/>
                </a:cubicBezTo>
                <a:cubicBezTo>
                  <a:pt x="69130" y="915585"/>
                  <a:pt x="54555" y="913994"/>
                  <a:pt x="44388" y="905522"/>
                </a:cubicBezTo>
                <a:cubicBezTo>
                  <a:pt x="36191" y="898692"/>
                  <a:pt x="34177" y="886434"/>
                  <a:pt x="26633" y="878889"/>
                </a:cubicBezTo>
                <a:cubicBezTo>
                  <a:pt x="19088" y="871344"/>
                  <a:pt x="8878" y="867052"/>
                  <a:pt x="0" y="861133"/>
                </a:cubicBezTo>
                <a:cubicBezTo>
                  <a:pt x="3239" y="838459"/>
                  <a:pt x="8098" y="789232"/>
                  <a:pt x="17755" y="763479"/>
                </a:cubicBezTo>
                <a:cubicBezTo>
                  <a:pt x="22402" y="751087"/>
                  <a:pt x="30298" y="740132"/>
                  <a:pt x="35511" y="727968"/>
                </a:cubicBezTo>
                <a:cubicBezTo>
                  <a:pt x="52798" y="687631"/>
                  <a:pt x="32616" y="713106"/>
                  <a:pt x="62144" y="683580"/>
                </a:cubicBezTo>
                <a:cubicBezTo>
                  <a:pt x="65103" y="674702"/>
                  <a:pt x="65582" y="664562"/>
                  <a:pt x="71021" y="656947"/>
                </a:cubicBezTo>
                <a:cubicBezTo>
                  <a:pt x="80751" y="643325"/>
                  <a:pt x="92603" y="630722"/>
                  <a:pt x="106532" y="621436"/>
                </a:cubicBezTo>
                <a:cubicBezTo>
                  <a:pt x="130628" y="605372"/>
                  <a:pt x="151454" y="594004"/>
                  <a:pt x="168676" y="568170"/>
                </a:cubicBezTo>
                <a:cubicBezTo>
                  <a:pt x="174594" y="559292"/>
                  <a:pt x="177383" y="547192"/>
                  <a:pt x="186431" y="541537"/>
                </a:cubicBezTo>
                <a:cubicBezTo>
                  <a:pt x="202302" y="531618"/>
                  <a:pt x="239697" y="523782"/>
                  <a:pt x="239697" y="523782"/>
                </a:cubicBezTo>
                <a:cubicBezTo>
                  <a:pt x="324659" y="438820"/>
                  <a:pt x="223816" y="547603"/>
                  <a:pt x="275208" y="470516"/>
                </a:cubicBezTo>
                <a:cubicBezTo>
                  <a:pt x="282172" y="460070"/>
                  <a:pt x="293804" y="453528"/>
                  <a:pt x="301841" y="443883"/>
                </a:cubicBezTo>
                <a:cubicBezTo>
                  <a:pt x="315230" y="427816"/>
                  <a:pt x="294443" y="411332"/>
                  <a:pt x="310719" y="399495"/>
                </a:cubicBezTo>
                <a:close/>
              </a:path>
            </a:pathLst>
          </a:cu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Espace réservé de la date 7">
            <a:extLst>
              <a:ext uri="{FF2B5EF4-FFF2-40B4-BE49-F238E27FC236}">
                <a16:creationId xmlns:a16="http://schemas.microsoft.com/office/drawing/2014/main" id="{E0655469-1382-458F-BD4E-2109D60AD7A2}"/>
              </a:ext>
            </a:extLst>
          </p:cNvPr>
          <p:cNvSpPr>
            <a:spLocks noGrp="1"/>
          </p:cNvSpPr>
          <p:nvPr>
            <p:ph type="dt" sz="half" idx="10"/>
          </p:nvPr>
        </p:nvSpPr>
        <p:spPr/>
        <p:txBody>
          <a:bodyPr/>
          <a:lstStyle/>
          <a:p>
            <a:fld id="{C49961F2-3653-4A54-9E0F-294774C3E2B4}" type="datetime1">
              <a:rPr lang="en-US" smtClean="0"/>
              <a:t>3/23/2021</a:t>
            </a:fld>
            <a:endParaRPr lang="en-US" dirty="0"/>
          </a:p>
        </p:txBody>
      </p:sp>
      <p:sp>
        <p:nvSpPr>
          <p:cNvPr id="9" name="Espace réservé du numéro de diapositive 8">
            <a:extLst>
              <a:ext uri="{FF2B5EF4-FFF2-40B4-BE49-F238E27FC236}">
                <a16:creationId xmlns:a16="http://schemas.microsoft.com/office/drawing/2014/main" id="{C6584882-B170-401E-99C4-D50D60C2C5C3}"/>
              </a:ext>
            </a:extLst>
          </p:cNvPr>
          <p:cNvSpPr>
            <a:spLocks noGrp="1"/>
          </p:cNvSpPr>
          <p:nvPr>
            <p:ph type="sldNum" sz="quarter" idx="12"/>
          </p:nvPr>
        </p:nvSpPr>
        <p:spPr/>
        <p:txBody>
          <a:bodyPr/>
          <a:lstStyle/>
          <a:p>
            <a:fld id="{6D22F896-40B5-4ADD-8801-0D06FADFA095}" type="slidenum">
              <a:rPr lang="en-US" smtClean="0"/>
              <a:t>14</a:t>
            </a:fld>
            <a:endParaRPr lang="en-US" dirty="0"/>
          </a:p>
        </p:txBody>
      </p:sp>
    </p:spTree>
    <p:extLst>
      <p:ext uri="{BB962C8B-B14F-4D97-AF65-F5344CB8AC3E}">
        <p14:creationId xmlns:p14="http://schemas.microsoft.com/office/powerpoint/2010/main" val="6512593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8F6C5F1-920C-4C45-B898-DD1DFCE7DB19}"/>
              </a:ext>
            </a:extLst>
          </p:cNvPr>
          <p:cNvSpPr>
            <a:spLocks noGrp="1"/>
          </p:cNvSpPr>
          <p:nvPr>
            <p:ph type="title"/>
          </p:nvPr>
        </p:nvSpPr>
        <p:spPr>
          <a:xfrm>
            <a:off x="1534696" y="67673"/>
            <a:ext cx="9520158" cy="731317"/>
          </a:xfrm>
        </p:spPr>
        <p:txBody>
          <a:bodyPr/>
          <a:lstStyle/>
          <a:p>
            <a:pPr algn="ctr"/>
            <a:r>
              <a:rPr lang="fr-FR" sz="3200" b="1">
                <a:latin typeface="Times New Roman" panose="02020603050405020304" pitchFamily="18" charset="0"/>
                <a:cs typeface="Times New Roman" panose="02020603050405020304" pitchFamily="18" charset="0"/>
              </a:rPr>
              <a:t>OBJET DE RECHERCHE </a:t>
            </a:r>
            <a:endParaRPr lang="fr-FR" dirty="0"/>
          </a:p>
        </p:txBody>
      </p:sp>
      <p:sp>
        <p:nvSpPr>
          <p:cNvPr id="3" name="Espace réservé du contenu 2">
            <a:extLst>
              <a:ext uri="{FF2B5EF4-FFF2-40B4-BE49-F238E27FC236}">
                <a16:creationId xmlns:a16="http://schemas.microsoft.com/office/drawing/2014/main" id="{503AF271-01E8-450A-A98A-D3325A28736F}"/>
              </a:ext>
            </a:extLst>
          </p:cNvPr>
          <p:cNvSpPr>
            <a:spLocks noGrp="1"/>
          </p:cNvSpPr>
          <p:nvPr>
            <p:ph idx="1"/>
          </p:nvPr>
        </p:nvSpPr>
        <p:spPr>
          <a:xfrm>
            <a:off x="1376039" y="887766"/>
            <a:ext cx="9678815" cy="5078027"/>
          </a:xfrm>
        </p:spPr>
        <p:txBody>
          <a:bodyPr>
            <a:normAutofit fontScale="70000" lnSpcReduction="20000"/>
          </a:bodyPr>
          <a:lstStyle/>
          <a:p>
            <a:pPr marL="0" indent="0" algn="just">
              <a:lnSpc>
                <a:spcPct val="170000"/>
              </a:lnSpc>
              <a:buNone/>
            </a:pPr>
            <a:r>
              <a:rPr lang="fr-FR" sz="2600" dirty="0">
                <a:effectLst/>
                <a:latin typeface="Times New Roman" panose="02020603050405020304" pitchFamily="18" charset="0"/>
                <a:ea typeface="Calibri" panose="020F0502020204030204" pitchFamily="34" charset="0"/>
                <a:cs typeface="Times New Roman" panose="02020603050405020304" pitchFamily="18" charset="0"/>
              </a:rPr>
              <a:t>L’objet de cette étude porte sur la communication préventive qui est au cœur des préoccupations des acteurs impliqués  dans la prévention et la gestion des risques. La communication est l’un des piliers de la prévention. La communication préventive est l’ensemble des techniques et moyens utilisés par les pouvoirs publics dans la but d’apporter une connaissance validée, compréhensible, convaincante, appropriable sur les risques. Ce qui pourrait amener chacun à être conscient de la présence du risque et à être prêt à faire en cas de catastrophes. </a:t>
            </a:r>
          </a:p>
          <a:p>
            <a:pPr marL="0" indent="0" algn="just">
              <a:lnSpc>
                <a:spcPct val="170000"/>
              </a:lnSpc>
              <a:spcAft>
                <a:spcPts val="800"/>
              </a:spcAft>
              <a:buNone/>
            </a:pPr>
            <a:r>
              <a:rPr lang="fr-FR" sz="2600" dirty="0">
                <a:effectLst/>
                <a:latin typeface="Times New Roman" panose="02020603050405020304" pitchFamily="18" charset="0"/>
                <a:ea typeface="Calibri" panose="020F0502020204030204" pitchFamily="34" charset="0"/>
                <a:cs typeface="Times New Roman" panose="02020603050405020304" pitchFamily="18" charset="0"/>
              </a:rPr>
              <a:t>Vu son cratère central, le risque, en plus d’être </a:t>
            </a:r>
            <a:r>
              <a:rPr lang="fr-FR" sz="2600" dirty="0" err="1">
                <a:effectLst/>
                <a:latin typeface="Times New Roman" panose="02020603050405020304" pitchFamily="18" charset="0"/>
                <a:ea typeface="Calibri" panose="020F0502020204030204" pitchFamily="34" charset="0"/>
                <a:cs typeface="Times New Roman" panose="02020603050405020304" pitchFamily="18" charset="0"/>
              </a:rPr>
              <a:t>objectivisé</a:t>
            </a:r>
            <a:r>
              <a:rPr lang="fr-FR" sz="2600" dirty="0">
                <a:effectLst/>
                <a:latin typeface="Times New Roman" panose="02020603050405020304" pitchFamily="18" charset="0"/>
                <a:ea typeface="Calibri" panose="020F0502020204030204" pitchFamily="34" charset="0"/>
                <a:cs typeface="Times New Roman" panose="02020603050405020304" pitchFamily="18" charset="0"/>
              </a:rPr>
              <a:t> par les experts scientifiques et juridiques, peut aussi avoir une part de subjectivité afin qu’on puisse comprendre la perception que les populations ont d’une part sur le risque et d’autre part sur la communication préventive. </a:t>
            </a:r>
          </a:p>
          <a:p>
            <a:pPr marL="0" indent="0" algn="just">
              <a:lnSpc>
                <a:spcPct val="170000"/>
              </a:lnSpc>
              <a:spcAft>
                <a:spcPts val="800"/>
              </a:spcAft>
              <a:buNone/>
            </a:pPr>
            <a:r>
              <a:rPr lang="fr-FR" sz="2600" dirty="0">
                <a:effectLst/>
                <a:latin typeface="Times New Roman" panose="02020603050405020304" pitchFamily="18" charset="0"/>
                <a:ea typeface="Calibri" panose="020F0502020204030204" pitchFamily="34" charset="0"/>
                <a:cs typeface="Times New Roman" panose="02020603050405020304" pitchFamily="18" charset="0"/>
              </a:rPr>
              <a:t>Une communication préventive peut être dans une logique d’informer ( ce qui est plus rassurant) ou d’alarmer ( c’est-à-dire le caractère anxieux de la communication). </a:t>
            </a:r>
          </a:p>
          <a:p>
            <a:pPr marL="0" indent="0">
              <a:buNone/>
            </a:pPr>
            <a:endParaRPr lang="fr-FR" dirty="0"/>
          </a:p>
        </p:txBody>
      </p:sp>
      <p:sp>
        <p:nvSpPr>
          <p:cNvPr id="4" name="Espace réservé de la date 3">
            <a:extLst>
              <a:ext uri="{FF2B5EF4-FFF2-40B4-BE49-F238E27FC236}">
                <a16:creationId xmlns:a16="http://schemas.microsoft.com/office/drawing/2014/main" id="{EEDD4643-E33E-4745-8B35-70BE8BBC0891}"/>
              </a:ext>
            </a:extLst>
          </p:cNvPr>
          <p:cNvSpPr>
            <a:spLocks noGrp="1"/>
          </p:cNvSpPr>
          <p:nvPr>
            <p:ph type="dt" sz="half" idx="10"/>
          </p:nvPr>
        </p:nvSpPr>
        <p:spPr/>
        <p:txBody>
          <a:bodyPr/>
          <a:lstStyle/>
          <a:p>
            <a:fld id="{53D4E225-CC0F-43D7-A53D-65987C16B325}"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411E9CBA-C4DE-47FB-99EB-8C058F595D9D}"/>
              </a:ext>
            </a:extLst>
          </p:cNvPr>
          <p:cNvSpPr>
            <a:spLocks noGrp="1"/>
          </p:cNvSpPr>
          <p:nvPr>
            <p:ph type="sldNum" sz="quarter" idx="12"/>
          </p:nvPr>
        </p:nvSpPr>
        <p:spPr/>
        <p:txBody>
          <a:bodyPr/>
          <a:lstStyle/>
          <a:p>
            <a:fld id="{6D22F896-40B5-4ADD-8801-0D06FADFA095}" type="slidenum">
              <a:rPr lang="en-US" smtClean="0"/>
              <a:t>2</a:t>
            </a:fld>
            <a:endParaRPr lang="en-US" dirty="0"/>
          </a:p>
        </p:txBody>
      </p:sp>
    </p:spTree>
    <p:extLst>
      <p:ext uri="{BB962C8B-B14F-4D97-AF65-F5344CB8AC3E}">
        <p14:creationId xmlns:p14="http://schemas.microsoft.com/office/powerpoint/2010/main" val="22697454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6E6531A-0776-43BA-A852-5FB5C77534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56085" y="533400"/>
            <a:ext cx="9079832" cy="5077326"/>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8C5273F-2B84-46BF-A94F-1A20E13B3A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4605" y="763203"/>
            <a:ext cx="8622792" cy="4617720"/>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2" name="Espace réservé du contenu 3">
            <a:extLst>
              <a:ext uri="{FF2B5EF4-FFF2-40B4-BE49-F238E27FC236}">
                <a16:creationId xmlns:a16="http://schemas.microsoft.com/office/drawing/2014/main" id="{1374C294-FED0-4F29-A508-12B13F137C62}"/>
              </a:ext>
            </a:extLst>
          </p:cNvPr>
          <p:cNvPicPr>
            <a:picLocks noChangeAspect="1"/>
          </p:cNvPicPr>
          <p:nvPr/>
        </p:nvPicPr>
        <p:blipFill rotWithShape="1">
          <a:blip r:embed="rId2"/>
          <a:srcRect t="5054" b="14301"/>
          <a:stretch/>
        </p:blipFill>
        <p:spPr>
          <a:xfrm>
            <a:off x="2852922" y="923985"/>
            <a:ext cx="6486156" cy="3648456"/>
          </a:xfrm>
          <a:prstGeom prst="rect">
            <a:avLst/>
          </a:prstGeom>
        </p:spPr>
      </p:pic>
      <p:sp>
        <p:nvSpPr>
          <p:cNvPr id="3" name="Rectangle 2">
            <a:extLst>
              <a:ext uri="{FF2B5EF4-FFF2-40B4-BE49-F238E27FC236}">
                <a16:creationId xmlns:a16="http://schemas.microsoft.com/office/drawing/2014/main" id="{5F192EAB-4FC7-49A4-BE19-1184AA31B72A}"/>
              </a:ext>
            </a:extLst>
          </p:cNvPr>
          <p:cNvSpPr/>
          <p:nvPr/>
        </p:nvSpPr>
        <p:spPr>
          <a:xfrm>
            <a:off x="2015231" y="4643021"/>
            <a:ext cx="8185211" cy="624304"/>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50000"/>
              </a:lnSpc>
            </a:pPr>
            <a:r>
              <a:rPr lang="fr-FR" sz="1600" dirty="0">
                <a:solidFill>
                  <a:schemeClr val="tx1"/>
                </a:solidFill>
                <a:latin typeface="Times New Roman" panose="02020603050405020304" pitchFamily="18" charset="0"/>
                <a:cs typeface="Times New Roman" panose="02020603050405020304" pitchFamily="18" charset="0"/>
              </a:rPr>
              <a:t>L’image qui est à gauche est l’ancien Dicrim de la ville de Tours alors que celle de droite est la nouvelle version qui est en cours d’édition ( qui doit être publiée vers Mai 2021)</a:t>
            </a:r>
          </a:p>
        </p:txBody>
      </p:sp>
      <p:sp>
        <p:nvSpPr>
          <p:cNvPr id="4" name="Espace réservé de la date 3">
            <a:extLst>
              <a:ext uri="{FF2B5EF4-FFF2-40B4-BE49-F238E27FC236}">
                <a16:creationId xmlns:a16="http://schemas.microsoft.com/office/drawing/2014/main" id="{67253130-5D11-4C56-A418-9B4D2D800E41}"/>
              </a:ext>
            </a:extLst>
          </p:cNvPr>
          <p:cNvSpPr>
            <a:spLocks noGrp="1"/>
          </p:cNvSpPr>
          <p:nvPr>
            <p:ph type="dt" sz="half" idx="10"/>
          </p:nvPr>
        </p:nvSpPr>
        <p:spPr/>
        <p:txBody>
          <a:bodyPr/>
          <a:lstStyle/>
          <a:p>
            <a:fld id="{57A18E0F-C3F8-426B-BC8E-ABD8A2074264}"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DF6E50DA-8EBA-4762-A2B2-711DE7837D46}"/>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39482035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8B8BB6-C3A3-47D7-80A1-5F70D169FB31}"/>
              </a:ext>
            </a:extLst>
          </p:cNvPr>
          <p:cNvSpPr>
            <a:spLocks noGrp="1"/>
          </p:cNvSpPr>
          <p:nvPr>
            <p:ph type="title"/>
          </p:nvPr>
        </p:nvSpPr>
        <p:spPr>
          <a:xfrm>
            <a:off x="1534696" y="387269"/>
            <a:ext cx="9520158" cy="587136"/>
          </a:xfrm>
        </p:spPr>
        <p:txBody>
          <a:bodyPr/>
          <a:lstStyle/>
          <a:p>
            <a:pPr algn="ctr"/>
            <a:r>
              <a:rPr lang="fr-FR" sz="3200" b="1" dirty="0">
                <a:latin typeface="Times New Roman" panose="02020603050405020304" pitchFamily="18" charset="0"/>
                <a:cs typeface="Times New Roman" panose="02020603050405020304" pitchFamily="18" charset="0"/>
              </a:rPr>
              <a:t>PROBLEMATIQUE</a:t>
            </a:r>
            <a:endParaRPr lang="fr-FR" dirty="0"/>
          </a:p>
        </p:txBody>
      </p:sp>
      <p:sp>
        <p:nvSpPr>
          <p:cNvPr id="3" name="Espace réservé du contenu 2">
            <a:extLst>
              <a:ext uri="{FF2B5EF4-FFF2-40B4-BE49-F238E27FC236}">
                <a16:creationId xmlns:a16="http://schemas.microsoft.com/office/drawing/2014/main" id="{EE08B33D-C89D-43E5-BB4E-BE1A877E0137}"/>
              </a:ext>
            </a:extLst>
          </p:cNvPr>
          <p:cNvSpPr>
            <a:spLocks noGrp="1"/>
          </p:cNvSpPr>
          <p:nvPr>
            <p:ph idx="1"/>
          </p:nvPr>
        </p:nvSpPr>
        <p:spPr>
          <a:xfrm>
            <a:off x="1534696" y="974405"/>
            <a:ext cx="9520158" cy="5160065"/>
          </a:xfrm>
        </p:spPr>
        <p:txBody>
          <a:bodyPr/>
          <a:lstStyle/>
          <a:p>
            <a:pPr algn="just">
              <a:lnSpc>
                <a:spcPct val="150000"/>
              </a:lnSpc>
            </a:pPr>
            <a:r>
              <a:rPr lang="fr-FR" dirty="0">
                <a:latin typeface="Times New Roman" panose="02020603050405020304" pitchFamily="18" charset="0"/>
                <a:cs typeface="Times New Roman" panose="02020603050405020304" pitchFamily="18" charset="0"/>
              </a:rPr>
              <a:t>Comment communiquent les pouvoirs publics sur les risques naturels et technologiques ?  Quelle perception les populations ont-elles sur cette communication ? </a:t>
            </a:r>
          </a:p>
          <a:p>
            <a:endParaRPr lang="fr-FR" dirty="0"/>
          </a:p>
        </p:txBody>
      </p:sp>
      <p:sp>
        <p:nvSpPr>
          <p:cNvPr id="15" name="Rectangle 14">
            <a:extLst>
              <a:ext uri="{FF2B5EF4-FFF2-40B4-BE49-F238E27FC236}">
                <a16:creationId xmlns:a16="http://schemas.microsoft.com/office/drawing/2014/main" id="{858AD945-E906-4088-B143-8712D9C74035}"/>
              </a:ext>
            </a:extLst>
          </p:cNvPr>
          <p:cNvSpPr/>
          <p:nvPr/>
        </p:nvSpPr>
        <p:spPr>
          <a:xfrm>
            <a:off x="2493713" y="2236404"/>
            <a:ext cx="8677275" cy="48577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dirty="0">
                <a:solidFill>
                  <a:schemeClr val="tx1"/>
                </a:solidFill>
                <a:latin typeface="Times New Roman" panose="02020603050405020304" pitchFamily="18" charset="0"/>
                <a:cs typeface="Times New Roman" panose="02020603050405020304" pitchFamily="18" charset="0"/>
              </a:rPr>
              <a:t>Identifier les outils de communication des pouvoirs publics, les modes de diffusion de l’information préventive ainsi que leurs  limites. </a:t>
            </a:r>
          </a:p>
        </p:txBody>
      </p:sp>
      <p:sp>
        <p:nvSpPr>
          <p:cNvPr id="16" name="Rectangle 15">
            <a:extLst>
              <a:ext uri="{FF2B5EF4-FFF2-40B4-BE49-F238E27FC236}">
                <a16:creationId xmlns:a16="http://schemas.microsoft.com/office/drawing/2014/main" id="{DE2DA6E7-D306-43AC-9757-86530EEFFF10}"/>
              </a:ext>
            </a:extLst>
          </p:cNvPr>
          <p:cNvSpPr/>
          <p:nvPr/>
        </p:nvSpPr>
        <p:spPr>
          <a:xfrm>
            <a:off x="2493712" y="3152904"/>
            <a:ext cx="8677275" cy="485775"/>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dirty="0">
                <a:solidFill>
                  <a:schemeClr val="tx1"/>
                </a:solidFill>
                <a:latin typeface="Times New Roman" panose="02020603050405020304" pitchFamily="18" charset="0"/>
                <a:cs typeface="Times New Roman" panose="02020603050405020304" pitchFamily="18" charset="0"/>
              </a:rPr>
              <a:t>Comprendre le rôle des acteurs de la communication préventive sur les risques majeurs.</a:t>
            </a:r>
          </a:p>
        </p:txBody>
      </p:sp>
      <p:sp>
        <p:nvSpPr>
          <p:cNvPr id="17" name="Rectangle 16">
            <a:extLst>
              <a:ext uri="{FF2B5EF4-FFF2-40B4-BE49-F238E27FC236}">
                <a16:creationId xmlns:a16="http://schemas.microsoft.com/office/drawing/2014/main" id="{28B9FE0A-6358-43E1-9C71-AE4282B2D636}"/>
              </a:ext>
            </a:extLst>
          </p:cNvPr>
          <p:cNvSpPr/>
          <p:nvPr/>
        </p:nvSpPr>
        <p:spPr>
          <a:xfrm>
            <a:off x="2493714" y="4032729"/>
            <a:ext cx="8677275" cy="63899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dirty="0">
                <a:solidFill>
                  <a:schemeClr val="tx1"/>
                </a:solidFill>
                <a:latin typeface="Times New Roman" panose="02020603050405020304" pitchFamily="18" charset="0"/>
                <a:cs typeface="Times New Roman" panose="02020603050405020304" pitchFamily="18" charset="0"/>
              </a:rPr>
              <a:t>Analyser la conscience du risque des populations et la perception des populations sur la communication liée aux risques naturels et technologiques. </a:t>
            </a:r>
          </a:p>
        </p:txBody>
      </p:sp>
      <p:sp>
        <p:nvSpPr>
          <p:cNvPr id="18" name="Rectangle 17">
            <a:extLst>
              <a:ext uri="{FF2B5EF4-FFF2-40B4-BE49-F238E27FC236}">
                <a16:creationId xmlns:a16="http://schemas.microsoft.com/office/drawing/2014/main" id="{EA32E0D1-0A00-43F1-A8E7-6F6B5A123E3A}"/>
              </a:ext>
            </a:extLst>
          </p:cNvPr>
          <p:cNvSpPr/>
          <p:nvPr/>
        </p:nvSpPr>
        <p:spPr>
          <a:xfrm>
            <a:off x="2493714" y="4980571"/>
            <a:ext cx="8677275" cy="638994"/>
          </a:xfrm>
          <a:prstGeom prst="rect">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fr-FR" dirty="0">
                <a:solidFill>
                  <a:schemeClr val="tx1"/>
                </a:solidFill>
              </a:rPr>
              <a:t>Analyser le degré d’information des populations .</a:t>
            </a:r>
          </a:p>
        </p:txBody>
      </p:sp>
      <p:grpSp>
        <p:nvGrpSpPr>
          <p:cNvPr id="22" name="Groupe 21">
            <a:extLst>
              <a:ext uri="{FF2B5EF4-FFF2-40B4-BE49-F238E27FC236}">
                <a16:creationId xmlns:a16="http://schemas.microsoft.com/office/drawing/2014/main" id="{E97DEEDF-28D6-40FC-8BED-4F01B1DE1E51}"/>
              </a:ext>
            </a:extLst>
          </p:cNvPr>
          <p:cNvGrpSpPr/>
          <p:nvPr/>
        </p:nvGrpSpPr>
        <p:grpSpPr>
          <a:xfrm>
            <a:off x="1531508" y="3895293"/>
            <a:ext cx="880084" cy="1257263"/>
            <a:chOff x="1" y="2232381"/>
            <a:chExt cx="880084" cy="1257263"/>
          </a:xfrm>
        </p:grpSpPr>
        <p:sp>
          <p:nvSpPr>
            <p:cNvPr id="23" name="Flèche : chevron 22">
              <a:extLst>
                <a:ext uri="{FF2B5EF4-FFF2-40B4-BE49-F238E27FC236}">
                  <a16:creationId xmlns:a16="http://schemas.microsoft.com/office/drawing/2014/main" id="{1BBA6F39-8476-4E57-A556-2167FBF7BDAA}"/>
                </a:ext>
              </a:extLst>
            </p:cNvPr>
            <p:cNvSpPr/>
            <p:nvPr/>
          </p:nvSpPr>
          <p:spPr>
            <a:xfrm rot="5400000">
              <a:off x="-188589" y="2420971"/>
              <a:ext cx="1257263" cy="880084"/>
            </a:xfrm>
            <a:prstGeom prst="chevron">
              <a:avLst/>
            </a:prstGeom>
            <a:solidFill>
              <a:srgbClr val="5B9BD5">
                <a:hueOff val="0"/>
                <a:satOff val="0"/>
                <a:lumOff val="0"/>
                <a:alphaOff val="0"/>
              </a:srgbClr>
            </a:solidFill>
            <a:ln w="12700" cap="flat" cmpd="sng" algn="ctr">
              <a:solidFill>
                <a:srgbClr val="5B9BD5">
                  <a:hueOff val="0"/>
                  <a:satOff val="0"/>
                  <a:lumOff val="0"/>
                  <a:alphaOff val="0"/>
                </a:srgbClr>
              </a:solidFill>
              <a:prstDash val="solid"/>
              <a:miter lim="800000"/>
            </a:ln>
            <a:effectLst/>
          </p:spPr>
        </p:sp>
        <p:sp>
          <p:nvSpPr>
            <p:cNvPr id="24" name="Flèche : chevron 4">
              <a:extLst>
                <a:ext uri="{FF2B5EF4-FFF2-40B4-BE49-F238E27FC236}">
                  <a16:creationId xmlns:a16="http://schemas.microsoft.com/office/drawing/2014/main" id="{6D814A10-3DEE-4A3E-9712-B111C86B897C}"/>
                </a:ext>
              </a:extLst>
            </p:cNvPr>
            <p:cNvSpPr txBox="1"/>
            <p:nvPr/>
          </p:nvSpPr>
          <p:spPr>
            <a:xfrm>
              <a:off x="1" y="2672423"/>
              <a:ext cx="880084" cy="377179"/>
            </a:xfrm>
            <a:prstGeom prst="rect">
              <a:avLst/>
            </a:prstGeom>
            <a:noFill/>
            <a:ln>
              <a:noFill/>
            </a:ln>
            <a:effectLst/>
          </p:spPr>
          <p:txBody>
            <a:bodyPr spcFirstLastPara="0" vert="horz" wrap="square" lIns="16510" tIns="16510" rIns="16510" bIns="16510" numCol="1" spcCol="1270" anchor="ctr" anchorCtr="0">
              <a:noAutofit/>
            </a:bodyPr>
            <a:lstStyle/>
            <a:p>
              <a:pPr marL="0" marR="0" lvl="0" indent="0" algn="ctr" defTabSz="1155700" eaLnBrk="1" fontAlgn="auto" latinLnBrk="0" hangingPunct="1">
                <a:lnSpc>
                  <a:spcPct val="90000"/>
                </a:lnSpc>
                <a:spcBef>
                  <a:spcPct val="0"/>
                </a:spcBef>
                <a:spcAft>
                  <a:spcPct val="35000"/>
                </a:spcAft>
                <a:buClrTx/>
                <a:buSzTx/>
                <a:buFontTx/>
                <a:buNone/>
                <a:tabLst/>
                <a:defRPr/>
              </a:pPr>
              <a:r>
                <a:rPr kumimoji="0" lang="fr-FR" sz="20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mn-ea"/>
                  <a:cs typeface="Times New Roman" panose="02020603050405020304" pitchFamily="18" charset="0"/>
                </a:rPr>
                <a:t>OS 3</a:t>
              </a:r>
            </a:p>
          </p:txBody>
        </p:sp>
      </p:grpSp>
      <p:grpSp>
        <p:nvGrpSpPr>
          <p:cNvPr id="25" name="Groupe 24">
            <a:extLst>
              <a:ext uri="{FF2B5EF4-FFF2-40B4-BE49-F238E27FC236}">
                <a16:creationId xmlns:a16="http://schemas.microsoft.com/office/drawing/2014/main" id="{B109B446-81BC-472D-B61A-64237C6774BD}"/>
              </a:ext>
            </a:extLst>
          </p:cNvPr>
          <p:cNvGrpSpPr/>
          <p:nvPr/>
        </p:nvGrpSpPr>
        <p:grpSpPr>
          <a:xfrm>
            <a:off x="1531508" y="4859790"/>
            <a:ext cx="880084" cy="1257263"/>
            <a:chOff x="1" y="3469219"/>
            <a:chExt cx="880084" cy="1257263"/>
          </a:xfrm>
        </p:grpSpPr>
        <p:sp>
          <p:nvSpPr>
            <p:cNvPr id="26" name="Flèche : chevron 25">
              <a:extLst>
                <a:ext uri="{FF2B5EF4-FFF2-40B4-BE49-F238E27FC236}">
                  <a16:creationId xmlns:a16="http://schemas.microsoft.com/office/drawing/2014/main" id="{669AD9A4-E688-4596-828B-6AB4FA8D4EFD}"/>
                </a:ext>
              </a:extLst>
            </p:cNvPr>
            <p:cNvSpPr/>
            <p:nvPr/>
          </p:nvSpPr>
          <p:spPr>
            <a:xfrm rot="5400000">
              <a:off x="-188589" y="3657809"/>
              <a:ext cx="1257263" cy="880084"/>
            </a:xfrm>
            <a:prstGeom prst="chevron">
              <a:avLst/>
            </a:prstGeom>
            <a:solidFill>
              <a:srgbClr val="5B9BD5">
                <a:hueOff val="0"/>
                <a:satOff val="0"/>
                <a:lumOff val="0"/>
                <a:alphaOff val="0"/>
              </a:srgbClr>
            </a:solidFill>
            <a:ln w="12700" cap="flat" cmpd="sng" algn="ctr">
              <a:solidFill>
                <a:srgbClr val="5B9BD5">
                  <a:hueOff val="0"/>
                  <a:satOff val="0"/>
                  <a:lumOff val="0"/>
                  <a:alphaOff val="0"/>
                </a:srgbClr>
              </a:solidFill>
              <a:prstDash val="solid"/>
              <a:miter lim="800000"/>
            </a:ln>
            <a:effectLst/>
          </p:spPr>
        </p:sp>
        <p:sp>
          <p:nvSpPr>
            <p:cNvPr id="27" name="Flèche : chevron 4">
              <a:extLst>
                <a:ext uri="{FF2B5EF4-FFF2-40B4-BE49-F238E27FC236}">
                  <a16:creationId xmlns:a16="http://schemas.microsoft.com/office/drawing/2014/main" id="{CED592E7-1DA4-48CF-986E-A4515B1D52EA}"/>
                </a:ext>
              </a:extLst>
            </p:cNvPr>
            <p:cNvSpPr txBox="1"/>
            <p:nvPr/>
          </p:nvSpPr>
          <p:spPr>
            <a:xfrm>
              <a:off x="1" y="3909261"/>
              <a:ext cx="880084" cy="377179"/>
            </a:xfrm>
            <a:prstGeom prst="rect">
              <a:avLst/>
            </a:prstGeom>
            <a:noFill/>
            <a:ln>
              <a:noFill/>
            </a:ln>
            <a:effectLst/>
          </p:spPr>
          <p:txBody>
            <a:bodyPr spcFirstLastPara="0" vert="horz" wrap="square" lIns="16510" tIns="16510" rIns="16510" bIns="16510" numCol="1" spcCol="1270" anchor="ctr" anchorCtr="0">
              <a:noAutofit/>
            </a:bodyPr>
            <a:lstStyle/>
            <a:p>
              <a:pPr marL="0" marR="0" lvl="0" indent="0" algn="ctr" defTabSz="1155700" eaLnBrk="1" fontAlgn="auto" latinLnBrk="0" hangingPunct="1">
                <a:lnSpc>
                  <a:spcPct val="90000"/>
                </a:lnSpc>
                <a:spcBef>
                  <a:spcPct val="0"/>
                </a:spcBef>
                <a:spcAft>
                  <a:spcPct val="35000"/>
                </a:spcAft>
                <a:buClrTx/>
                <a:buSzTx/>
                <a:buFontTx/>
                <a:buNone/>
                <a:tabLst/>
                <a:defRPr/>
              </a:pPr>
              <a:r>
                <a:rPr kumimoji="0" lang="fr-FR" sz="20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mn-ea"/>
                  <a:cs typeface="Times New Roman" panose="02020603050405020304" pitchFamily="18" charset="0"/>
                </a:rPr>
                <a:t>OS 4</a:t>
              </a:r>
            </a:p>
          </p:txBody>
        </p:sp>
      </p:grpSp>
      <p:grpSp>
        <p:nvGrpSpPr>
          <p:cNvPr id="31" name="Groupe 30">
            <a:extLst>
              <a:ext uri="{FF2B5EF4-FFF2-40B4-BE49-F238E27FC236}">
                <a16:creationId xmlns:a16="http://schemas.microsoft.com/office/drawing/2014/main" id="{3A828264-29F2-47F5-A882-D787F711C0CA}"/>
              </a:ext>
            </a:extLst>
          </p:cNvPr>
          <p:cNvGrpSpPr/>
          <p:nvPr/>
        </p:nvGrpSpPr>
        <p:grpSpPr>
          <a:xfrm>
            <a:off x="1530733" y="2955750"/>
            <a:ext cx="880084" cy="1257263"/>
            <a:chOff x="1" y="1117529"/>
            <a:chExt cx="880084" cy="1257263"/>
          </a:xfrm>
        </p:grpSpPr>
        <p:sp>
          <p:nvSpPr>
            <p:cNvPr id="32" name="Flèche : chevron 31">
              <a:extLst>
                <a:ext uri="{FF2B5EF4-FFF2-40B4-BE49-F238E27FC236}">
                  <a16:creationId xmlns:a16="http://schemas.microsoft.com/office/drawing/2014/main" id="{D709EA1B-9005-452B-B71C-D9EDD38804DE}"/>
                </a:ext>
              </a:extLst>
            </p:cNvPr>
            <p:cNvSpPr/>
            <p:nvPr/>
          </p:nvSpPr>
          <p:spPr>
            <a:xfrm rot="5400000">
              <a:off x="-188589" y="1306119"/>
              <a:ext cx="1257263" cy="880084"/>
            </a:xfrm>
            <a:prstGeom prst="chevron">
              <a:avLst/>
            </a:prstGeom>
            <a:solidFill>
              <a:srgbClr val="5B9BD5">
                <a:hueOff val="0"/>
                <a:satOff val="0"/>
                <a:lumOff val="0"/>
                <a:alphaOff val="0"/>
              </a:srgbClr>
            </a:solidFill>
            <a:ln w="12700" cap="flat" cmpd="sng" algn="ctr">
              <a:solidFill>
                <a:srgbClr val="5B9BD5">
                  <a:hueOff val="0"/>
                  <a:satOff val="0"/>
                  <a:lumOff val="0"/>
                  <a:alphaOff val="0"/>
                </a:srgbClr>
              </a:solidFill>
              <a:prstDash val="solid"/>
              <a:miter lim="800000"/>
            </a:ln>
            <a:effectLst/>
          </p:spPr>
        </p:sp>
        <p:sp>
          <p:nvSpPr>
            <p:cNvPr id="33" name="Flèche : chevron 4">
              <a:extLst>
                <a:ext uri="{FF2B5EF4-FFF2-40B4-BE49-F238E27FC236}">
                  <a16:creationId xmlns:a16="http://schemas.microsoft.com/office/drawing/2014/main" id="{9FA94C82-B0A0-4668-88C2-949254C95508}"/>
                </a:ext>
              </a:extLst>
            </p:cNvPr>
            <p:cNvSpPr txBox="1"/>
            <p:nvPr/>
          </p:nvSpPr>
          <p:spPr>
            <a:xfrm>
              <a:off x="1" y="1557571"/>
              <a:ext cx="880084" cy="377179"/>
            </a:xfrm>
            <a:prstGeom prst="rect">
              <a:avLst/>
            </a:prstGeom>
            <a:noFill/>
            <a:ln>
              <a:noFill/>
            </a:ln>
            <a:effectLst/>
          </p:spPr>
          <p:txBody>
            <a:bodyPr spcFirstLastPara="0" vert="horz" wrap="square" lIns="16510" tIns="16510" rIns="16510" bIns="16510" numCol="1" spcCol="1270" anchor="ctr" anchorCtr="0">
              <a:noAutofit/>
            </a:bodyPr>
            <a:lstStyle/>
            <a:p>
              <a:pPr marL="0" marR="0" lvl="0" indent="0" algn="ctr" defTabSz="1155700" eaLnBrk="1" fontAlgn="auto" latinLnBrk="0" hangingPunct="1">
                <a:lnSpc>
                  <a:spcPct val="90000"/>
                </a:lnSpc>
                <a:spcBef>
                  <a:spcPct val="0"/>
                </a:spcBef>
                <a:spcAft>
                  <a:spcPct val="35000"/>
                </a:spcAft>
                <a:buClrTx/>
                <a:buSzTx/>
                <a:buFontTx/>
                <a:buNone/>
                <a:tabLst/>
                <a:defRPr/>
              </a:pPr>
              <a:r>
                <a:rPr kumimoji="0" lang="fr-FR" sz="20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mn-ea"/>
                  <a:cs typeface="Times New Roman" panose="02020603050405020304" pitchFamily="18" charset="0"/>
                </a:rPr>
                <a:t>OS 2</a:t>
              </a:r>
            </a:p>
          </p:txBody>
        </p:sp>
      </p:grpSp>
      <p:grpSp>
        <p:nvGrpSpPr>
          <p:cNvPr id="36" name="Groupe 35">
            <a:extLst>
              <a:ext uri="{FF2B5EF4-FFF2-40B4-BE49-F238E27FC236}">
                <a16:creationId xmlns:a16="http://schemas.microsoft.com/office/drawing/2014/main" id="{DB1A1169-3D8C-47A2-B8F7-0A3D074CB366}"/>
              </a:ext>
            </a:extLst>
          </p:cNvPr>
          <p:cNvGrpSpPr/>
          <p:nvPr/>
        </p:nvGrpSpPr>
        <p:grpSpPr>
          <a:xfrm>
            <a:off x="1530733" y="2016207"/>
            <a:ext cx="880084" cy="1257263"/>
            <a:chOff x="1" y="1117529"/>
            <a:chExt cx="880084" cy="1257263"/>
          </a:xfrm>
        </p:grpSpPr>
        <p:sp>
          <p:nvSpPr>
            <p:cNvPr id="37" name="Flèche : chevron 36">
              <a:extLst>
                <a:ext uri="{FF2B5EF4-FFF2-40B4-BE49-F238E27FC236}">
                  <a16:creationId xmlns:a16="http://schemas.microsoft.com/office/drawing/2014/main" id="{BEE7C119-5706-48A0-8EBD-A08014C9EBAE}"/>
                </a:ext>
              </a:extLst>
            </p:cNvPr>
            <p:cNvSpPr/>
            <p:nvPr/>
          </p:nvSpPr>
          <p:spPr>
            <a:xfrm rot="5400000">
              <a:off x="-188589" y="1306119"/>
              <a:ext cx="1257263" cy="880084"/>
            </a:xfrm>
            <a:prstGeom prst="chevron">
              <a:avLst/>
            </a:prstGeom>
            <a:solidFill>
              <a:srgbClr val="5B9BD5">
                <a:hueOff val="0"/>
                <a:satOff val="0"/>
                <a:lumOff val="0"/>
                <a:alphaOff val="0"/>
              </a:srgbClr>
            </a:solidFill>
            <a:ln w="12700" cap="flat" cmpd="sng" algn="ctr">
              <a:solidFill>
                <a:srgbClr val="5B9BD5">
                  <a:hueOff val="0"/>
                  <a:satOff val="0"/>
                  <a:lumOff val="0"/>
                  <a:alphaOff val="0"/>
                </a:srgbClr>
              </a:solidFill>
              <a:prstDash val="solid"/>
              <a:miter lim="800000"/>
            </a:ln>
            <a:effectLst/>
          </p:spPr>
        </p:sp>
        <p:sp>
          <p:nvSpPr>
            <p:cNvPr id="38" name="Flèche : chevron 4">
              <a:extLst>
                <a:ext uri="{FF2B5EF4-FFF2-40B4-BE49-F238E27FC236}">
                  <a16:creationId xmlns:a16="http://schemas.microsoft.com/office/drawing/2014/main" id="{823D1C85-C79A-43D3-AFE3-E2B76DF9E47F}"/>
                </a:ext>
              </a:extLst>
            </p:cNvPr>
            <p:cNvSpPr txBox="1"/>
            <p:nvPr/>
          </p:nvSpPr>
          <p:spPr>
            <a:xfrm>
              <a:off x="1" y="1557571"/>
              <a:ext cx="880084" cy="377179"/>
            </a:xfrm>
            <a:prstGeom prst="rect">
              <a:avLst/>
            </a:prstGeom>
            <a:noFill/>
            <a:ln>
              <a:noFill/>
            </a:ln>
            <a:effectLst/>
          </p:spPr>
          <p:txBody>
            <a:bodyPr spcFirstLastPara="0" vert="horz" wrap="square" lIns="16510" tIns="16510" rIns="16510" bIns="16510" numCol="1" spcCol="1270" anchor="ctr" anchorCtr="0">
              <a:noAutofit/>
            </a:bodyPr>
            <a:lstStyle/>
            <a:p>
              <a:pPr marL="0" marR="0" lvl="0" indent="0" algn="ctr" defTabSz="1155700" eaLnBrk="1" fontAlgn="auto" latinLnBrk="0" hangingPunct="1">
                <a:lnSpc>
                  <a:spcPct val="90000"/>
                </a:lnSpc>
                <a:spcBef>
                  <a:spcPct val="0"/>
                </a:spcBef>
                <a:spcAft>
                  <a:spcPct val="35000"/>
                </a:spcAft>
                <a:buClrTx/>
                <a:buSzTx/>
                <a:buFontTx/>
                <a:buNone/>
                <a:tabLst/>
                <a:defRPr/>
              </a:pPr>
              <a:r>
                <a:rPr kumimoji="0" lang="fr-FR" sz="2000" b="1" i="0" u="none" strike="noStrike" kern="1200" cap="none" spc="0" normalizeH="0" baseline="0" noProof="0" dirty="0">
                  <a:ln>
                    <a:noFill/>
                  </a:ln>
                  <a:solidFill>
                    <a:sysClr val="window" lastClr="FFFFFF"/>
                  </a:solidFill>
                  <a:effectLst/>
                  <a:uLnTx/>
                  <a:uFillTx/>
                  <a:latin typeface="Times New Roman" panose="02020603050405020304" pitchFamily="18" charset="0"/>
                  <a:ea typeface="+mn-ea"/>
                  <a:cs typeface="Times New Roman" panose="02020603050405020304" pitchFamily="18" charset="0"/>
                </a:rPr>
                <a:t>OS 1</a:t>
              </a:r>
            </a:p>
          </p:txBody>
        </p:sp>
      </p:grpSp>
      <p:sp>
        <p:nvSpPr>
          <p:cNvPr id="4" name="Espace réservé de la date 3">
            <a:extLst>
              <a:ext uri="{FF2B5EF4-FFF2-40B4-BE49-F238E27FC236}">
                <a16:creationId xmlns:a16="http://schemas.microsoft.com/office/drawing/2014/main" id="{777A0FA3-FD0C-4919-BA4B-9C63F20141FD}"/>
              </a:ext>
            </a:extLst>
          </p:cNvPr>
          <p:cNvSpPr>
            <a:spLocks noGrp="1"/>
          </p:cNvSpPr>
          <p:nvPr>
            <p:ph type="dt" sz="half" idx="10"/>
          </p:nvPr>
        </p:nvSpPr>
        <p:spPr/>
        <p:txBody>
          <a:bodyPr/>
          <a:lstStyle/>
          <a:p>
            <a:fld id="{7B3DBC30-32A3-4E1C-99D0-4CCA23BF6D88}"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E1DBF8C1-0441-4D63-BA31-F7F3FD4B1EFD}"/>
              </a:ext>
            </a:extLst>
          </p:cNvPr>
          <p:cNvSpPr>
            <a:spLocks noGrp="1"/>
          </p:cNvSpPr>
          <p:nvPr>
            <p:ph type="sldNum" sz="quarter" idx="12"/>
          </p:nvPr>
        </p:nvSpPr>
        <p:spPr/>
        <p:txBody>
          <a:bodyPr/>
          <a:lstStyle/>
          <a:p>
            <a:fld id="{6D22F896-40B5-4ADD-8801-0D06FADFA095}" type="slidenum">
              <a:rPr lang="en-US" smtClean="0"/>
              <a:t>4</a:t>
            </a:fld>
            <a:endParaRPr lang="en-US" dirty="0"/>
          </a:p>
        </p:txBody>
      </p:sp>
    </p:spTree>
    <p:extLst>
      <p:ext uri="{BB962C8B-B14F-4D97-AF65-F5344CB8AC3E}">
        <p14:creationId xmlns:p14="http://schemas.microsoft.com/office/powerpoint/2010/main" val="1593480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411C746-ED67-47FB-ADA3-03A1023E4B9C}"/>
              </a:ext>
            </a:extLst>
          </p:cNvPr>
          <p:cNvSpPr>
            <a:spLocks noGrp="1"/>
          </p:cNvSpPr>
          <p:nvPr>
            <p:ph type="title"/>
          </p:nvPr>
        </p:nvSpPr>
        <p:spPr>
          <a:xfrm>
            <a:off x="1534696" y="124288"/>
            <a:ext cx="9520158" cy="612560"/>
          </a:xfrm>
        </p:spPr>
        <p:txBody>
          <a:bodyPr>
            <a:normAutofit/>
          </a:bodyPr>
          <a:lstStyle/>
          <a:p>
            <a:pPr algn="ctr"/>
            <a:r>
              <a:rPr lang="fr-FR" b="1" dirty="0">
                <a:latin typeface="Times New Roman" panose="02020603050405020304" pitchFamily="18" charset="0"/>
                <a:cs typeface="Times New Roman" panose="02020603050405020304" pitchFamily="18" charset="0"/>
              </a:rPr>
              <a:t>HYPOTHESES </a:t>
            </a:r>
          </a:p>
        </p:txBody>
      </p:sp>
      <p:sp>
        <p:nvSpPr>
          <p:cNvPr id="3" name="Espace réservé du contenu 2">
            <a:extLst>
              <a:ext uri="{FF2B5EF4-FFF2-40B4-BE49-F238E27FC236}">
                <a16:creationId xmlns:a16="http://schemas.microsoft.com/office/drawing/2014/main" id="{3C97F773-4571-48EC-B3B9-F926F77CB421}"/>
              </a:ext>
            </a:extLst>
          </p:cNvPr>
          <p:cNvSpPr>
            <a:spLocks noGrp="1"/>
          </p:cNvSpPr>
          <p:nvPr>
            <p:ph idx="1"/>
          </p:nvPr>
        </p:nvSpPr>
        <p:spPr>
          <a:xfrm>
            <a:off x="1534696" y="843379"/>
            <a:ext cx="9520158" cy="4935984"/>
          </a:xfrm>
        </p:spPr>
        <p:txBody>
          <a:bodyPr>
            <a:normAutofit/>
          </a:bodyPr>
          <a:lstStyle/>
          <a:p>
            <a:pPr marL="0" indent="0" algn="just">
              <a:lnSpc>
                <a:spcPct val="150000"/>
              </a:lnSpc>
              <a:buNone/>
            </a:pPr>
            <a:r>
              <a:rPr lang="fr-FR" sz="1800" b="1" dirty="0">
                <a:latin typeface="Times New Roman" panose="02020603050405020304" pitchFamily="18" charset="0"/>
                <a:cs typeface="Times New Roman" panose="02020603050405020304" pitchFamily="18" charset="0"/>
              </a:rPr>
              <a:t>H 1: </a:t>
            </a:r>
            <a:r>
              <a:rPr lang="fr-FR" sz="1800" dirty="0">
                <a:latin typeface="Times New Roman" panose="02020603050405020304" pitchFamily="18" charset="0"/>
                <a:cs typeface="Times New Roman" panose="02020603050405020304" pitchFamily="18" charset="0"/>
              </a:rPr>
              <a:t>Les moyens de diffusion de l’information préventive sont diversifiés et complémentaires. L’accessibilité et la compréhension du contenu des documents d’information sont les limites de la communication préventive sur les risques.</a:t>
            </a:r>
          </a:p>
          <a:p>
            <a:pPr marL="0" indent="0" algn="just">
              <a:lnSpc>
                <a:spcPct val="150000"/>
              </a:lnSpc>
              <a:buNone/>
            </a:pPr>
            <a:r>
              <a:rPr lang="fr-FR" sz="1800" b="1" dirty="0">
                <a:latin typeface="Times New Roman" panose="02020603050405020304" pitchFamily="18" charset="0"/>
                <a:cs typeface="Times New Roman" panose="02020603050405020304" pitchFamily="18" charset="0"/>
              </a:rPr>
              <a:t>H 2: </a:t>
            </a:r>
            <a:r>
              <a:rPr lang="fr-FR" sz="1800" dirty="0">
                <a:latin typeface="Times New Roman" panose="02020603050405020304" pitchFamily="18" charset="0"/>
                <a:cs typeface="Times New Roman" panose="02020603050405020304" pitchFamily="18" charset="0"/>
              </a:rPr>
              <a:t>Les pouvoirs publics, les associations et éventuellement  les populations sont les principaux acteurs qui jouent des rôles clefs dans la communication préventive.</a:t>
            </a:r>
          </a:p>
          <a:p>
            <a:pPr marL="0" indent="0" algn="just">
              <a:lnSpc>
                <a:spcPct val="150000"/>
              </a:lnSpc>
              <a:buNone/>
            </a:pPr>
            <a:r>
              <a:rPr lang="fr-FR" sz="1800" b="1" dirty="0">
                <a:latin typeface="Times New Roman" panose="02020603050405020304" pitchFamily="18" charset="0"/>
                <a:cs typeface="Times New Roman" panose="02020603050405020304" pitchFamily="18" charset="0"/>
              </a:rPr>
              <a:t>H 3 : </a:t>
            </a:r>
            <a:r>
              <a:rPr lang="fr-FR" sz="1800" dirty="0">
                <a:latin typeface="Times New Roman" panose="02020603050405020304" pitchFamily="18" charset="0"/>
                <a:cs typeface="Times New Roman" panose="02020603050405020304" pitchFamily="18" charset="0"/>
              </a:rPr>
              <a:t>Les populations sont conscientes de l’exposition de leur commune aux risques même si elles perçoivent le risque et la communication préventive de manière différenciée et en fonction de divers facteurs socio-culturels.</a:t>
            </a:r>
          </a:p>
          <a:p>
            <a:pPr marL="0" indent="0" algn="just">
              <a:lnSpc>
                <a:spcPct val="150000"/>
              </a:lnSpc>
              <a:buNone/>
            </a:pPr>
            <a:r>
              <a:rPr lang="fr-FR" sz="1800" b="1" dirty="0">
                <a:latin typeface="Times New Roman" panose="02020603050405020304" pitchFamily="18" charset="0"/>
                <a:cs typeface="Times New Roman" panose="02020603050405020304" pitchFamily="18" charset="0"/>
              </a:rPr>
              <a:t>H 4: </a:t>
            </a:r>
            <a:r>
              <a:rPr lang="fr-FR" sz="1800" dirty="0">
                <a:latin typeface="Times New Roman" panose="02020603050405020304" pitchFamily="18" charset="0"/>
                <a:cs typeface="Times New Roman" panose="02020603050405020304" pitchFamily="18" charset="0"/>
              </a:rPr>
              <a:t>Les populations ont un degré d’information sur les risques faible. Elles n’ont pas, généralement, accès à l’information préventive. </a:t>
            </a:r>
          </a:p>
        </p:txBody>
      </p:sp>
      <p:sp>
        <p:nvSpPr>
          <p:cNvPr id="4" name="Espace réservé de la date 3">
            <a:extLst>
              <a:ext uri="{FF2B5EF4-FFF2-40B4-BE49-F238E27FC236}">
                <a16:creationId xmlns:a16="http://schemas.microsoft.com/office/drawing/2014/main" id="{C386605B-F054-492D-AE1D-BAD6CBDAAF4D}"/>
              </a:ext>
            </a:extLst>
          </p:cNvPr>
          <p:cNvSpPr>
            <a:spLocks noGrp="1"/>
          </p:cNvSpPr>
          <p:nvPr>
            <p:ph type="dt" sz="half" idx="10"/>
          </p:nvPr>
        </p:nvSpPr>
        <p:spPr/>
        <p:txBody>
          <a:bodyPr/>
          <a:lstStyle/>
          <a:p>
            <a:fld id="{631BEDD3-7585-4BF7-9383-535483BAD792}"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BCA0533A-B3FD-4DFD-A254-55152AA14EB8}"/>
              </a:ext>
            </a:extLst>
          </p:cNvPr>
          <p:cNvSpPr>
            <a:spLocks noGrp="1"/>
          </p:cNvSpPr>
          <p:nvPr>
            <p:ph type="sldNum" sz="quarter" idx="12"/>
          </p:nvPr>
        </p:nvSpPr>
        <p:spPr/>
        <p:txBody>
          <a:bodyPr/>
          <a:lstStyle/>
          <a:p>
            <a:fld id="{6D22F896-40B5-4ADD-8801-0D06FADFA095}" type="slidenum">
              <a:rPr lang="en-US" smtClean="0"/>
              <a:t>5</a:t>
            </a:fld>
            <a:endParaRPr lang="en-US" dirty="0"/>
          </a:p>
        </p:txBody>
      </p:sp>
    </p:spTree>
    <p:extLst>
      <p:ext uri="{BB962C8B-B14F-4D97-AF65-F5344CB8AC3E}">
        <p14:creationId xmlns:p14="http://schemas.microsoft.com/office/powerpoint/2010/main" val="781434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7F546D7-B939-4298-80EC-A9DC51246F9E}"/>
              </a:ext>
            </a:extLst>
          </p:cNvPr>
          <p:cNvSpPr>
            <a:spLocks noGrp="1"/>
          </p:cNvSpPr>
          <p:nvPr>
            <p:ph type="title"/>
          </p:nvPr>
        </p:nvSpPr>
        <p:spPr>
          <a:xfrm>
            <a:off x="1534696" y="112061"/>
            <a:ext cx="9520158" cy="842290"/>
          </a:xfrm>
        </p:spPr>
        <p:txBody>
          <a:bodyPr/>
          <a:lstStyle/>
          <a:p>
            <a:pPr algn="ctr"/>
            <a:r>
              <a:rPr lang="fr-FR" sz="3200" b="1" dirty="0">
                <a:latin typeface="Times New Roman" panose="02020603050405020304" pitchFamily="18" charset="0"/>
                <a:cs typeface="Times New Roman" panose="02020603050405020304" pitchFamily="18" charset="0"/>
              </a:rPr>
              <a:t>PRESENTATIO DU TERRAIN D’ETUDE</a:t>
            </a:r>
            <a:endParaRPr lang="fr-FR" dirty="0"/>
          </a:p>
        </p:txBody>
      </p:sp>
      <p:sp>
        <p:nvSpPr>
          <p:cNvPr id="3" name="Espace réservé du contenu 2">
            <a:extLst>
              <a:ext uri="{FF2B5EF4-FFF2-40B4-BE49-F238E27FC236}">
                <a16:creationId xmlns:a16="http://schemas.microsoft.com/office/drawing/2014/main" id="{AA92B44E-8CCB-4BC1-8092-24308CCEBD97}"/>
              </a:ext>
            </a:extLst>
          </p:cNvPr>
          <p:cNvSpPr>
            <a:spLocks noGrp="1"/>
          </p:cNvSpPr>
          <p:nvPr>
            <p:ph idx="1"/>
          </p:nvPr>
        </p:nvSpPr>
        <p:spPr>
          <a:xfrm>
            <a:off x="1331650" y="954351"/>
            <a:ext cx="9661060" cy="5117975"/>
          </a:xfrm>
        </p:spPr>
        <p:txBody>
          <a:bodyPr>
            <a:normAutofit fontScale="92500" lnSpcReduction="20000"/>
          </a:bodyPr>
          <a:lstStyle/>
          <a:p>
            <a:pPr algn="just">
              <a:lnSpc>
                <a:spcPct val="170000"/>
              </a:lnSpc>
              <a:buFont typeface="Wingdings" panose="05000000000000000000" pitchFamily="2" charset="2"/>
              <a:buChar char="q"/>
            </a:pPr>
            <a:r>
              <a:rPr lang="fr-FR" sz="2100" dirty="0">
                <a:latin typeface="Times New Roman" panose="02020603050405020304" pitchFamily="18" charset="0"/>
                <a:cs typeface="Times New Roman" panose="02020603050405020304" pitchFamily="18" charset="0"/>
              </a:rPr>
              <a:t>Tours est une commune française située sur les rives de la Loire et du Cher dans le département d’Indre-et-Loire. Elle est le chef-lieu de la métropole Tours Val de Loire. Elle  compte 136463 habitants ( </a:t>
            </a:r>
            <a:r>
              <a:rPr lang="fr-FR" sz="2100" dirty="0" err="1">
                <a:latin typeface="Times New Roman" panose="02020603050405020304" pitchFamily="18" charset="0"/>
                <a:cs typeface="Times New Roman" panose="02020603050405020304" pitchFamily="18" charset="0"/>
              </a:rPr>
              <a:t>inse</a:t>
            </a:r>
            <a:r>
              <a:rPr lang="fr-FR" sz="2100" dirty="0">
                <a:latin typeface="Times New Roman" panose="02020603050405020304" pitchFamily="18" charset="0"/>
                <a:cs typeface="Times New Roman" panose="02020603050405020304" pitchFamily="18" charset="0"/>
              </a:rPr>
              <a:t>, 2018).</a:t>
            </a:r>
          </a:p>
          <a:p>
            <a:pPr algn="just">
              <a:lnSpc>
                <a:spcPct val="170000"/>
              </a:lnSpc>
              <a:buFont typeface="Wingdings" panose="05000000000000000000" pitchFamily="2" charset="2"/>
              <a:buChar char="q"/>
            </a:pPr>
            <a:r>
              <a:rPr lang="fr-FR" sz="2100" dirty="0">
                <a:latin typeface="Times New Roman" panose="02020603050405020304" pitchFamily="18" charset="0"/>
                <a:cs typeface="Times New Roman" panose="02020603050405020304" pitchFamily="18" charset="0"/>
              </a:rPr>
              <a:t>Par sa situation dans le lit majeur de la Loire et du Cher, et malgré les aménagements de prévention, la quasi-totalité du secteur interfluve de la ville est exposée au risque inondation en cas de crue extrême de la Loire et du Cher.</a:t>
            </a:r>
          </a:p>
          <a:p>
            <a:pPr algn="just">
              <a:lnSpc>
                <a:spcPct val="170000"/>
              </a:lnSpc>
              <a:buFont typeface="Wingdings" panose="05000000000000000000" pitchFamily="2" charset="2"/>
              <a:buChar char="q"/>
            </a:pPr>
            <a:r>
              <a:rPr lang="fr-FR" sz="2100" dirty="0">
                <a:latin typeface="Times New Roman" panose="02020603050405020304" pitchFamily="18" charset="0"/>
                <a:cs typeface="Times New Roman" panose="02020603050405020304" pitchFamily="18" charset="0"/>
              </a:rPr>
              <a:t>Evènements de 1846, de 1856 et de 1866. </a:t>
            </a:r>
          </a:p>
          <a:p>
            <a:pPr algn="just">
              <a:lnSpc>
                <a:spcPct val="170000"/>
              </a:lnSpc>
              <a:buFont typeface="Wingdings" panose="05000000000000000000" pitchFamily="2" charset="2"/>
              <a:buChar char="q"/>
            </a:pPr>
            <a:r>
              <a:rPr lang="fr-FR" sz="2100" dirty="0">
                <a:latin typeface="Times New Roman" panose="02020603050405020304" pitchFamily="18" charset="0"/>
                <a:cs typeface="Times New Roman" panose="02020603050405020304" pitchFamily="18" charset="0"/>
              </a:rPr>
              <a:t>Appartenance à un TRI reconnu au niveau européen.</a:t>
            </a:r>
          </a:p>
          <a:p>
            <a:pPr algn="just">
              <a:lnSpc>
                <a:spcPct val="170000"/>
              </a:lnSpc>
              <a:buFont typeface="Wingdings" panose="05000000000000000000" pitchFamily="2" charset="2"/>
              <a:buChar char="q"/>
            </a:pPr>
            <a:r>
              <a:rPr lang="fr-FR" sz="2100" dirty="0">
                <a:latin typeface="Times New Roman" panose="02020603050405020304" pitchFamily="18" charset="0"/>
                <a:cs typeface="Times New Roman" panose="02020603050405020304" pitchFamily="18" charset="0"/>
              </a:rPr>
              <a:t>La ville est en train de renouveler sa communication préventive et a reçu le label pavillon orange pour la sauvegarde et la protection des populations face aux risques et menaces majeurs.</a:t>
            </a:r>
          </a:p>
          <a:p>
            <a:pPr marL="0" indent="0">
              <a:buNone/>
            </a:pPr>
            <a:endParaRPr lang="fr-FR" dirty="0"/>
          </a:p>
        </p:txBody>
      </p:sp>
      <p:sp>
        <p:nvSpPr>
          <p:cNvPr id="4" name="Espace réservé de la date 3">
            <a:extLst>
              <a:ext uri="{FF2B5EF4-FFF2-40B4-BE49-F238E27FC236}">
                <a16:creationId xmlns:a16="http://schemas.microsoft.com/office/drawing/2014/main" id="{9B6384CC-50FA-4708-A754-47E8047D3582}"/>
              </a:ext>
            </a:extLst>
          </p:cNvPr>
          <p:cNvSpPr>
            <a:spLocks noGrp="1"/>
          </p:cNvSpPr>
          <p:nvPr>
            <p:ph type="dt" sz="half" idx="10"/>
          </p:nvPr>
        </p:nvSpPr>
        <p:spPr/>
        <p:txBody>
          <a:bodyPr/>
          <a:lstStyle/>
          <a:p>
            <a:fld id="{B0155E71-5C0D-4B14-A6ED-1EFB4A6DE2DE}"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58692E9D-2D9F-414D-A7CD-3BD2CCD13BD9}"/>
              </a:ext>
            </a:extLst>
          </p:cNvPr>
          <p:cNvSpPr>
            <a:spLocks noGrp="1"/>
          </p:cNvSpPr>
          <p:nvPr>
            <p:ph type="sldNum" sz="quarter" idx="12"/>
          </p:nvPr>
        </p:nvSpPr>
        <p:spPr/>
        <p:txBody>
          <a:bodyPr/>
          <a:lstStyle/>
          <a:p>
            <a:fld id="{6D22F896-40B5-4ADD-8801-0D06FADFA095}" type="slidenum">
              <a:rPr lang="en-US" smtClean="0"/>
              <a:t>6</a:t>
            </a:fld>
            <a:endParaRPr lang="en-US" dirty="0"/>
          </a:p>
        </p:txBody>
      </p:sp>
    </p:spTree>
    <p:extLst>
      <p:ext uri="{BB962C8B-B14F-4D97-AF65-F5344CB8AC3E}">
        <p14:creationId xmlns:p14="http://schemas.microsoft.com/office/powerpoint/2010/main" val="7419742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1">
            <a:extLst>
              <a:ext uri="{FF2B5EF4-FFF2-40B4-BE49-F238E27FC236}">
                <a16:creationId xmlns:a16="http://schemas.microsoft.com/office/drawing/2014/main" id="{BA97AC4B-204A-4915-A1A6-AFBB81E6B25C}"/>
              </a:ext>
            </a:extLst>
          </p:cNvPr>
          <p:cNvPicPr>
            <a:picLocks noChangeAspect="1"/>
          </p:cNvPicPr>
          <p:nvPr/>
        </p:nvPicPr>
        <p:blipFill>
          <a:blip r:embed="rId2"/>
          <a:stretch>
            <a:fillRect/>
          </a:stretch>
        </p:blipFill>
        <p:spPr>
          <a:xfrm>
            <a:off x="1247007" y="0"/>
            <a:ext cx="9697986" cy="6858000"/>
          </a:xfrm>
          <a:prstGeom prst="rect">
            <a:avLst/>
          </a:prstGeom>
        </p:spPr>
      </p:pic>
      <p:sp>
        <p:nvSpPr>
          <p:cNvPr id="3" name="Espace réservé de la date 2">
            <a:extLst>
              <a:ext uri="{FF2B5EF4-FFF2-40B4-BE49-F238E27FC236}">
                <a16:creationId xmlns:a16="http://schemas.microsoft.com/office/drawing/2014/main" id="{0C2342A3-C32F-4F56-BE05-5ECE2A51F2D0}"/>
              </a:ext>
            </a:extLst>
          </p:cNvPr>
          <p:cNvSpPr>
            <a:spLocks noGrp="1"/>
          </p:cNvSpPr>
          <p:nvPr>
            <p:ph type="dt" sz="half" idx="10"/>
          </p:nvPr>
        </p:nvSpPr>
        <p:spPr/>
        <p:txBody>
          <a:bodyPr/>
          <a:lstStyle/>
          <a:p>
            <a:fld id="{DBAC59A0-F1DE-4FEA-9EDF-2FD8BB48BA43}" type="datetime1">
              <a:rPr lang="en-US" smtClean="0"/>
              <a:t>3/23/2021</a:t>
            </a:fld>
            <a:endParaRPr lang="en-US" dirty="0"/>
          </a:p>
        </p:txBody>
      </p:sp>
      <p:sp>
        <p:nvSpPr>
          <p:cNvPr id="4" name="Espace réservé du numéro de diapositive 3">
            <a:extLst>
              <a:ext uri="{FF2B5EF4-FFF2-40B4-BE49-F238E27FC236}">
                <a16:creationId xmlns:a16="http://schemas.microsoft.com/office/drawing/2014/main" id="{B87D0786-1B63-401D-AE9B-399DB11FEB80}"/>
              </a:ext>
            </a:extLst>
          </p:cNvPr>
          <p:cNvSpPr>
            <a:spLocks noGrp="1"/>
          </p:cNvSpPr>
          <p:nvPr>
            <p:ph type="sldNum" sz="quarter" idx="12"/>
          </p:nvPr>
        </p:nvSpPr>
        <p:spPr/>
        <p:txBody>
          <a:bodyPr/>
          <a:lstStyle/>
          <a:p>
            <a:fld id="{6D22F896-40B5-4ADD-8801-0D06FADFA095}" type="slidenum">
              <a:rPr lang="en-US" smtClean="0"/>
              <a:t>7</a:t>
            </a:fld>
            <a:endParaRPr lang="en-US" dirty="0"/>
          </a:p>
        </p:txBody>
      </p:sp>
    </p:spTree>
    <p:extLst>
      <p:ext uri="{BB962C8B-B14F-4D97-AF65-F5344CB8AC3E}">
        <p14:creationId xmlns:p14="http://schemas.microsoft.com/office/powerpoint/2010/main" val="19292963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17994EB-E0B3-472D-B320-A90DFD2B3576}"/>
              </a:ext>
            </a:extLst>
          </p:cNvPr>
          <p:cNvSpPr>
            <a:spLocks noGrp="1"/>
          </p:cNvSpPr>
          <p:nvPr>
            <p:ph type="title"/>
          </p:nvPr>
        </p:nvSpPr>
        <p:spPr>
          <a:xfrm>
            <a:off x="1463675" y="343003"/>
            <a:ext cx="9520158" cy="677930"/>
          </a:xfrm>
        </p:spPr>
        <p:txBody>
          <a:bodyPr/>
          <a:lstStyle/>
          <a:p>
            <a:pPr algn="ctr"/>
            <a:r>
              <a:rPr lang="fr-FR" b="1" dirty="0">
                <a:latin typeface="Times New Roman" panose="02020603050405020304" pitchFamily="18" charset="0"/>
                <a:cs typeface="Times New Roman" panose="02020603050405020304" pitchFamily="18" charset="0"/>
              </a:rPr>
              <a:t>METHODOLOGIE</a:t>
            </a:r>
            <a:r>
              <a:rPr lang="fr-FR" dirty="0"/>
              <a:t> </a:t>
            </a:r>
          </a:p>
        </p:txBody>
      </p:sp>
      <p:graphicFrame>
        <p:nvGraphicFramePr>
          <p:cNvPr id="4" name="Espace réservé du contenu 3">
            <a:extLst>
              <a:ext uri="{FF2B5EF4-FFF2-40B4-BE49-F238E27FC236}">
                <a16:creationId xmlns:a16="http://schemas.microsoft.com/office/drawing/2014/main" id="{C6E51015-BE81-4BB1-9DE5-32E6C2A50249}"/>
              </a:ext>
            </a:extLst>
          </p:cNvPr>
          <p:cNvGraphicFramePr>
            <a:graphicFrameLocks noGrp="1"/>
          </p:cNvGraphicFramePr>
          <p:nvPr>
            <p:ph idx="1"/>
            <p:extLst>
              <p:ext uri="{D42A27DB-BD31-4B8C-83A1-F6EECF244321}">
                <p14:modId xmlns:p14="http://schemas.microsoft.com/office/powerpoint/2010/main" val="4219862048"/>
              </p:ext>
            </p:extLst>
          </p:nvPr>
        </p:nvGraphicFramePr>
        <p:xfrm>
          <a:off x="1463675" y="1278384"/>
          <a:ext cx="9591675" cy="418737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Espace réservé de la date 2">
            <a:extLst>
              <a:ext uri="{FF2B5EF4-FFF2-40B4-BE49-F238E27FC236}">
                <a16:creationId xmlns:a16="http://schemas.microsoft.com/office/drawing/2014/main" id="{4F0F36A0-3ADE-453A-8B38-41FB11C22722}"/>
              </a:ext>
            </a:extLst>
          </p:cNvPr>
          <p:cNvSpPr>
            <a:spLocks noGrp="1"/>
          </p:cNvSpPr>
          <p:nvPr>
            <p:ph type="dt" sz="half" idx="10"/>
          </p:nvPr>
        </p:nvSpPr>
        <p:spPr/>
        <p:txBody>
          <a:bodyPr/>
          <a:lstStyle/>
          <a:p>
            <a:fld id="{C6C1F153-F8DC-42AC-A3C3-480130ED18D2}" type="datetime1">
              <a:rPr lang="en-US" smtClean="0"/>
              <a:t>3/23/2021</a:t>
            </a:fld>
            <a:endParaRPr lang="en-US" dirty="0"/>
          </a:p>
        </p:txBody>
      </p:sp>
      <p:sp>
        <p:nvSpPr>
          <p:cNvPr id="5" name="Espace réservé du numéro de diapositive 4">
            <a:extLst>
              <a:ext uri="{FF2B5EF4-FFF2-40B4-BE49-F238E27FC236}">
                <a16:creationId xmlns:a16="http://schemas.microsoft.com/office/drawing/2014/main" id="{A1468565-C92F-458D-958D-D1063FE6FE64}"/>
              </a:ext>
            </a:extLst>
          </p:cNvPr>
          <p:cNvSpPr>
            <a:spLocks noGrp="1"/>
          </p:cNvSpPr>
          <p:nvPr>
            <p:ph type="sldNum" sz="quarter" idx="12"/>
          </p:nvPr>
        </p:nvSpPr>
        <p:spPr/>
        <p:txBody>
          <a:bodyPr/>
          <a:lstStyle/>
          <a:p>
            <a:fld id="{6D22F896-40B5-4ADD-8801-0D06FADFA095}" type="slidenum">
              <a:rPr lang="en-US" smtClean="0"/>
              <a:t>8</a:t>
            </a:fld>
            <a:endParaRPr lang="en-US" dirty="0"/>
          </a:p>
        </p:txBody>
      </p:sp>
    </p:spTree>
    <p:extLst>
      <p:ext uri="{BB962C8B-B14F-4D97-AF65-F5344CB8AC3E}">
        <p14:creationId xmlns:p14="http://schemas.microsoft.com/office/powerpoint/2010/main" val="1145695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EA10603-CEF6-4E61-8AFC-E95860E46250}"/>
              </a:ext>
            </a:extLst>
          </p:cNvPr>
          <p:cNvSpPr>
            <a:spLocks noGrp="1"/>
          </p:cNvSpPr>
          <p:nvPr>
            <p:ph type="title"/>
          </p:nvPr>
        </p:nvSpPr>
        <p:spPr>
          <a:xfrm>
            <a:off x="1623472" y="360891"/>
            <a:ext cx="9520158" cy="443627"/>
          </a:xfrm>
        </p:spPr>
        <p:txBody>
          <a:bodyPr>
            <a:normAutofit fontScale="90000"/>
          </a:bodyPr>
          <a:lstStyle/>
          <a:p>
            <a:pPr algn="ctr"/>
            <a:r>
              <a:rPr lang="fr-FR" b="1" dirty="0">
                <a:latin typeface="Times New Roman" panose="02020603050405020304" pitchFamily="18" charset="0"/>
                <a:cs typeface="Times New Roman" panose="02020603050405020304" pitchFamily="18" charset="0"/>
              </a:rPr>
              <a:t>METHODOLOGIE</a:t>
            </a:r>
          </a:p>
        </p:txBody>
      </p:sp>
      <p:sp>
        <p:nvSpPr>
          <p:cNvPr id="3" name="Espace réservé du contenu 2">
            <a:extLst>
              <a:ext uri="{FF2B5EF4-FFF2-40B4-BE49-F238E27FC236}">
                <a16:creationId xmlns:a16="http://schemas.microsoft.com/office/drawing/2014/main" id="{2A7F2CA2-71A0-4656-A7AC-91F9C879D799}"/>
              </a:ext>
            </a:extLst>
          </p:cNvPr>
          <p:cNvSpPr>
            <a:spLocks noGrp="1"/>
          </p:cNvSpPr>
          <p:nvPr>
            <p:ph idx="1"/>
          </p:nvPr>
        </p:nvSpPr>
        <p:spPr>
          <a:xfrm>
            <a:off x="1534696" y="909961"/>
            <a:ext cx="9520158" cy="5143521"/>
          </a:xfrm>
        </p:spPr>
        <p:txBody>
          <a:bodyPr>
            <a:normAutofit/>
          </a:bodyPr>
          <a:lstStyle/>
          <a:p>
            <a:pPr marL="0" indent="0" algn="ctr">
              <a:buNone/>
            </a:pPr>
            <a:r>
              <a:rPr lang="fr-FR" b="1" dirty="0">
                <a:latin typeface="Times New Roman" panose="02020603050405020304" pitchFamily="18" charset="0"/>
                <a:cs typeface="Times New Roman" panose="02020603050405020304" pitchFamily="18" charset="0"/>
              </a:rPr>
              <a:t>ENTRETIEN SEMI-DIRECTIF </a:t>
            </a:r>
          </a:p>
        </p:txBody>
      </p:sp>
      <p:sp>
        <p:nvSpPr>
          <p:cNvPr id="4" name="Rectangle : avec coins arrondis en diagonale 3">
            <a:extLst>
              <a:ext uri="{FF2B5EF4-FFF2-40B4-BE49-F238E27FC236}">
                <a16:creationId xmlns:a16="http://schemas.microsoft.com/office/drawing/2014/main" id="{B682C76E-498E-4947-890B-D912DC1872B8}"/>
              </a:ext>
            </a:extLst>
          </p:cNvPr>
          <p:cNvSpPr/>
          <p:nvPr/>
        </p:nvSpPr>
        <p:spPr>
          <a:xfrm>
            <a:off x="1808640" y="1582445"/>
            <a:ext cx="1597981" cy="63919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Outil</a:t>
            </a:r>
          </a:p>
        </p:txBody>
      </p:sp>
      <p:sp>
        <p:nvSpPr>
          <p:cNvPr id="5" name="Rectangle : avec coins arrondis en diagonale 4">
            <a:extLst>
              <a:ext uri="{FF2B5EF4-FFF2-40B4-BE49-F238E27FC236}">
                <a16:creationId xmlns:a16="http://schemas.microsoft.com/office/drawing/2014/main" id="{715C393A-5BCD-4493-BADE-F5719ED636E9}"/>
              </a:ext>
            </a:extLst>
          </p:cNvPr>
          <p:cNvSpPr/>
          <p:nvPr/>
        </p:nvSpPr>
        <p:spPr>
          <a:xfrm>
            <a:off x="7538618" y="1600355"/>
            <a:ext cx="1597981" cy="639192"/>
          </a:xfrm>
          <a:prstGeom prst="round2Diag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Cibles</a:t>
            </a:r>
          </a:p>
        </p:txBody>
      </p:sp>
      <p:sp>
        <p:nvSpPr>
          <p:cNvPr id="6" name="Flèche : bas 5">
            <a:extLst>
              <a:ext uri="{FF2B5EF4-FFF2-40B4-BE49-F238E27FC236}">
                <a16:creationId xmlns:a16="http://schemas.microsoft.com/office/drawing/2014/main" id="{CA023AC5-ED3E-43F8-8AF6-FC72415EA829}"/>
              </a:ext>
            </a:extLst>
          </p:cNvPr>
          <p:cNvSpPr/>
          <p:nvPr/>
        </p:nvSpPr>
        <p:spPr>
          <a:xfrm>
            <a:off x="2339821" y="2435790"/>
            <a:ext cx="133165" cy="6391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Flèche : bas 6">
            <a:extLst>
              <a:ext uri="{FF2B5EF4-FFF2-40B4-BE49-F238E27FC236}">
                <a16:creationId xmlns:a16="http://schemas.microsoft.com/office/drawing/2014/main" id="{9BB3738D-7DEE-4CDC-925A-5895A2EF4682}"/>
              </a:ext>
            </a:extLst>
          </p:cNvPr>
          <p:cNvSpPr/>
          <p:nvPr/>
        </p:nvSpPr>
        <p:spPr>
          <a:xfrm>
            <a:off x="8337609" y="2405760"/>
            <a:ext cx="133165" cy="63919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942611DF-35BF-4699-9684-451B251BE1E2}"/>
              </a:ext>
            </a:extLst>
          </p:cNvPr>
          <p:cNvSpPr/>
          <p:nvPr/>
        </p:nvSpPr>
        <p:spPr>
          <a:xfrm>
            <a:off x="1534696" y="3298249"/>
            <a:ext cx="2112886" cy="17755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dirty="0">
                <a:solidFill>
                  <a:schemeClr val="tx1"/>
                </a:solidFill>
                <a:latin typeface="Times New Roman" panose="02020603050405020304" pitchFamily="18" charset="0"/>
                <a:cs typeface="Times New Roman" panose="02020603050405020304" pitchFamily="18" charset="0"/>
              </a:rPr>
              <a:t>Guide d’entretien </a:t>
            </a:r>
          </a:p>
        </p:txBody>
      </p:sp>
      <p:sp>
        <p:nvSpPr>
          <p:cNvPr id="9" name="Rectangle 8">
            <a:extLst>
              <a:ext uri="{FF2B5EF4-FFF2-40B4-BE49-F238E27FC236}">
                <a16:creationId xmlns:a16="http://schemas.microsoft.com/office/drawing/2014/main" id="{7BA14398-2D48-4C9E-AADA-B8241BEE1F0C}"/>
              </a:ext>
            </a:extLst>
          </p:cNvPr>
          <p:cNvSpPr/>
          <p:nvPr/>
        </p:nvSpPr>
        <p:spPr>
          <a:xfrm>
            <a:off x="6553200" y="3298248"/>
            <a:ext cx="3743325" cy="22072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Wingdings" panose="05000000000000000000" pitchFamily="2" charset="2"/>
              <a:buChar char="q"/>
            </a:pPr>
            <a:r>
              <a:rPr lang="fr-FR" dirty="0">
                <a:solidFill>
                  <a:schemeClr val="tx1"/>
                </a:solidFill>
                <a:latin typeface="Times New Roman" panose="02020603050405020304" pitchFamily="18" charset="0"/>
                <a:cs typeface="Times New Roman" panose="02020603050405020304" pitchFamily="18" charset="0"/>
              </a:rPr>
              <a:t>Service de prévention des risques de Tours </a:t>
            </a:r>
          </a:p>
          <a:p>
            <a:pPr marL="285750" indent="-285750" algn="ctr">
              <a:buFont typeface="Wingdings" panose="05000000000000000000" pitchFamily="2" charset="2"/>
              <a:buChar char="q"/>
            </a:pPr>
            <a:r>
              <a:rPr lang="fr-FR" dirty="0">
                <a:solidFill>
                  <a:schemeClr val="tx1"/>
                </a:solidFill>
                <a:latin typeface="Times New Roman" panose="02020603050405020304" pitchFamily="18" charset="0"/>
                <a:cs typeface="Times New Roman" panose="02020603050405020304" pitchFamily="18" charset="0"/>
              </a:rPr>
              <a:t>Association SEPANT</a:t>
            </a:r>
          </a:p>
          <a:p>
            <a:pPr marL="285750" indent="-285750" algn="ctr">
              <a:buFont typeface="Wingdings" panose="05000000000000000000" pitchFamily="2" charset="2"/>
              <a:buChar char="q"/>
            </a:pPr>
            <a:r>
              <a:rPr lang="fr-FR" dirty="0">
                <a:solidFill>
                  <a:schemeClr val="tx1"/>
                </a:solidFill>
                <a:latin typeface="Times New Roman" panose="02020603050405020304" pitchFamily="18" charset="0"/>
                <a:cs typeface="Times New Roman" panose="02020603050405020304" pitchFamily="18" charset="0"/>
              </a:rPr>
              <a:t>Métropole Tours Val de Loire ( PAPI)</a:t>
            </a:r>
          </a:p>
          <a:p>
            <a:pPr marL="285750" indent="-285750" algn="ctr">
              <a:buFont typeface="Wingdings" panose="05000000000000000000" pitchFamily="2" charset="2"/>
              <a:buChar char="q"/>
            </a:pPr>
            <a:r>
              <a:rPr lang="fr-FR" dirty="0">
                <a:solidFill>
                  <a:schemeClr val="tx1"/>
                </a:solidFill>
                <a:latin typeface="Times New Roman" panose="02020603050405020304" pitchFamily="18" charset="0"/>
                <a:cs typeface="Times New Roman" panose="02020603050405020304" pitchFamily="18" charset="0"/>
              </a:rPr>
              <a:t>Union des comités de quartier de Tours</a:t>
            </a:r>
            <a:r>
              <a:rPr lang="fr-FR" dirty="0">
                <a:solidFill>
                  <a:schemeClr val="tx1"/>
                </a:solidFill>
              </a:rPr>
              <a:t> </a:t>
            </a:r>
          </a:p>
          <a:p>
            <a:pPr algn="ctr"/>
            <a:r>
              <a:rPr lang="fr-FR" dirty="0"/>
              <a:t> </a:t>
            </a:r>
          </a:p>
        </p:txBody>
      </p:sp>
      <p:sp>
        <p:nvSpPr>
          <p:cNvPr id="10" name="Espace réservé de la date 9">
            <a:extLst>
              <a:ext uri="{FF2B5EF4-FFF2-40B4-BE49-F238E27FC236}">
                <a16:creationId xmlns:a16="http://schemas.microsoft.com/office/drawing/2014/main" id="{A71F713D-37F7-41ED-ABE5-343C3EC87C1C}"/>
              </a:ext>
            </a:extLst>
          </p:cNvPr>
          <p:cNvSpPr>
            <a:spLocks noGrp="1"/>
          </p:cNvSpPr>
          <p:nvPr>
            <p:ph type="dt" sz="half" idx="10"/>
          </p:nvPr>
        </p:nvSpPr>
        <p:spPr/>
        <p:txBody>
          <a:bodyPr/>
          <a:lstStyle/>
          <a:p>
            <a:fld id="{A4EA5036-7822-4373-B765-80A591D9596E}" type="datetime1">
              <a:rPr lang="en-US" smtClean="0"/>
              <a:t>3/23/2021</a:t>
            </a:fld>
            <a:endParaRPr lang="en-US" dirty="0"/>
          </a:p>
        </p:txBody>
      </p:sp>
      <p:sp>
        <p:nvSpPr>
          <p:cNvPr id="11" name="Espace réservé du numéro de diapositive 10">
            <a:extLst>
              <a:ext uri="{FF2B5EF4-FFF2-40B4-BE49-F238E27FC236}">
                <a16:creationId xmlns:a16="http://schemas.microsoft.com/office/drawing/2014/main" id="{585D1B09-9686-4552-8BCC-A9E0CC24D187}"/>
              </a:ext>
            </a:extLst>
          </p:cNvPr>
          <p:cNvSpPr>
            <a:spLocks noGrp="1"/>
          </p:cNvSpPr>
          <p:nvPr>
            <p:ph type="sldNum" sz="quarter" idx="12"/>
          </p:nvPr>
        </p:nvSpPr>
        <p:spPr/>
        <p:txBody>
          <a:bodyPr/>
          <a:lstStyle/>
          <a:p>
            <a:fld id="{6D22F896-40B5-4ADD-8801-0D06FADFA095}" type="slidenum">
              <a:rPr lang="en-US" smtClean="0"/>
              <a:t>9</a:t>
            </a:fld>
            <a:endParaRPr lang="en-US" dirty="0"/>
          </a:p>
        </p:txBody>
      </p:sp>
    </p:spTree>
    <p:extLst>
      <p:ext uri="{BB962C8B-B14F-4D97-AF65-F5344CB8AC3E}">
        <p14:creationId xmlns:p14="http://schemas.microsoft.com/office/powerpoint/2010/main" val="2191466908"/>
      </p:ext>
    </p:extLst>
  </p:cSld>
  <p:clrMapOvr>
    <a:masterClrMapping/>
  </p:clrMapOvr>
</p:sld>
</file>

<file path=ppt/theme/theme1.xml><?xml version="1.0" encoding="utf-8"?>
<a:theme xmlns:a="http://schemas.openxmlformats.org/drawingml/2006/main" name="Galerie">
  <a:themeElements>
    <a:clrScheme name="Gallery">
      <a:dk1>
        <a:sysClr val="windowText" lastClr="000000"/>
      </a:dk1>
      <a:lt1>
        <a:sysClr val="window" lastClr="FFFFFF"/>
      </a:lt1>
      <a:dk2>
        <a:srgbClr val="454545"/>
      </a:dk2>
      <a:lt2>
        <a:srgbClr val="EDEBE7"/>
      </a:lt2>
      <a:accent1>
        <a:srgbClr val="5FA534"/>
      </a:accent1>
      <a:accent2>
        <a:srgbClr val="DCAB34"/>
      </a:accent2>
      <a:accent3>
        <a:srgbClr val="D26D23"/>
      </a:accent3>
      <a:accent4>
        <a:srgbClr val="972323"/>
      </a:accent4>
      <a:accent5>
        <a:srgbClr val="236797"/>
      </a:accent5>
      <a:accent6>
        <a:srgbClr val="2FB6C6"/>
      </a:accent6>
      <a:hlink>
        <a:srgbClr val="8FC639"/>
      </a:hlink>
      <a:folHlink>
        <a:srgbClr val="E7C272"/>
      </a:folHlink>
    </a:clrScheme>
    <a:fontScheme name="Gallery">
      <a:majorFont>
        <a:latin typeface="Palatino Linotype" panose="020405020505050303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Palatino Linotype" panose="020405020505050303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AC464412-510E-4F2B-8947-A0DDBD028997}"/>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TM10001114[[fn=Galerie]]</Template>
  <TotalTime>0</TotalTime>
  <Words>1078</Words>
  <Application>Microsoft Office PowerPoint</Application>
  <PresentationFormat>Grand écran</PresentationFormat>
  <Paragraphs>134</Paragraphs>
  <Slides>14</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14</vt:i4>
      </vt:variant>
    </vt:vector>
  </HeadingPairs>
  <TitlesOfParts>
    <vt:vector size="20" baseType="lpstr">
      <vt:lpstr>Arial</vt:lpstr>
      <vt:lpstr>Calibri</vt:lpstr>
      <vt:lpstr>Palatino Linotype</vt:lpstr>
      <vt:lpstr>Times New Roman</vt:lpstr>
      <vt:lpstr>Wingdings</vt:lpstr>
      <vt:lpstr>Galerie</vt:lpstr>
      <vt:lpstr> </vt:lpstr>
      <vt:lpstr>OBJET DE RECHERCHE </vt:lpstr>
      <vt:lpstr>Présentation PowerPoint</vt:lpstr>
      <vt:lpstr>PROBLEMATIQUE</vt:lpstr>
      <vt:lpstr>HYPOTHESES </vt:lpstr>
      <vt:lpstr>PRESENTATIO DU TERRAIN D’ETUDE</vt:lpstr>
      <vt:lpstr>Présentation PowerPoint</vt:lpstr>
      <vt:lpstr>METHODOLOGIE </vt:lpstr>
      <vt:lpstr>METHODOLOGIE</vt:lpstr>
      <vt:lpstr>Entretiens prévus: 4 ( déjà réalisés 4) </vt:lpstr>
      <vt:lpstr>METHODOLOGIE</vt:lpstr>
      <vt:lpstr>Quelques apports du terrain </vt:lpstr>
      <vt:lpstr>Présentation PowerPoint</vt:lpstr>
      <vt:lpstr>METHODOLOGIE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Abdoulaye Mbaye</dc:creator>
  <cp:lastModifiedBy>Abdoulaye Mbaye</cp:lastModifiedBy>
  <cp:revision>44</cp:revision>
  <dcterms:created xsi:type="dcterms:W3CDTF">2021-03-04T23:32:34Z</dcterms:created>
  <dcterms:modified xsi:type="dcterms:W3CDTF">2021-03-23T18:42:45Z</dcterms:modified>
</cp:coreProperties>
</file>

<file path=docProps/thumbnail.jpeg>
</file>